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10" r:id="rId5"/>
    <p:sldId id="300" r:id="rId6"/>
    <p:sldId id="301" r:id="rId7"/>
    <p:sldId id="305" r:id="rId8"/>
    <p:sldId id="306" r:id="rId9"/>
    <p:sldId id="302" r:id="rId10"/>
    <p:sldId id="307" r:id="rId11"/>
    <p:sldId id="308" r:id="rId12"/>
    <p:sldId id="309" r:id="rId13"/>
    <p:sldId id="31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19" autoAdjust="0"/>
  </p:normalViewPr>
  <p:slideViewPr>
    <p:cSldViewPr snapToGrid="0">
      <p:cViewPr varScale="1">
        <p:scale>
          <a:sx n="118" d="100"/>
          <a:sy n="118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645152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905744" y="4474741"/>
            <a:ext cx="7406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5400">
                <a:latin typeface="Constantia" panose="0203060205030603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Constantia" panose="02030602050306030303" pitchFamily="18" charset="0"/>
              </a:defRPr>
            </a:lvl1pPr>
            <a:lvl2pPr>
              <a:defRPr sz="2800">
                <a:latin typeface="Constantia" panose="02030602050306030303" pitchFamily="18" charset="0"/>
              </a:defRPr>
            </a:lvl2pPr>
            <a:lvl3pPr>
              <a:defRPr sz="2800">
                <a:latin typeface="Constantia" panose="02030602050306030303" pitchFamily="18" charset="0"/>
              </a:defRPr>
            </a:lvl3pPr>
            <a:lvl4pPr>
              <a:defRPr sz="2800">
                <a:latin typeface="Constantia" panose="02030602050306030303" pitchFamily="18" charset="0"/>
              </a:defRPr>
            </a:lvl4pPr>
            <a:lvl5pPr>
              <a:defRPr sz="2800">
                <a:latin typeface="Constantia" panose="0203060205030603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663440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905744" y="4485132"/>
            <a:ext cx="7406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8/1/22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2120900"/>
            <a:ext cx="3479802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58" y="2120900"/>
            <a:ext cx="3479802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8/1/22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5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2057400"/>
            <a:ext cx="3479802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958275"/>
            <a:ext cx="3479802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6958" y="2057400"/>
            <a:ext cx="3479802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6958" y="2958274"/>
            <a:ext cx="3479802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8/1/22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2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8/1/22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4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2" y="0"/>
            <a:ext cx="3490722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786384"/>
            <a:ext cx="2638175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238" y="812800"/>
            <a:ext cx="4446258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2599" y="3043051"/>
            <a:ext cx="2638175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2598" y="6446521"/>
            <a:ext cx="2638176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94238" y="6446521"/>
            <a:ext cx="400051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8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9141619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799362"/>
            <a:ext cx="7585234" cy="743682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715000"/>
            <a:ext cx="7584948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22959" y="6446839"/>
            <a:ext cx="5113697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2108202"/>
            <a:ext cx="75438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63819" y="6446839"/>
            <a:ext cx="1938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59" y="6446839"/>
            <a:ext cx="5113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5186" y="6446839"/>
            <a:ext cx="585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895149" y="1897380"/>
            <a:ext cx="74752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0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525" i="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11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4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12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100000"/>
        </a:lnSpc>
        <a:spcBef>
          <a:spcPts val="150"/>
        </a:spcBef>
        <a:spcAft>
          <a:spcPts val="300"/>
        </a:spcAft>
        <a:buClrTx/>
        <a:buFont typeface="Calibri" pitchFamily="34" charset="0"/>
        <a:buChar char="◦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81CEB-5DD2-059C-A550-25CA2A3FF2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EC4A2-3497-25B3-F24E-D9C6E808D5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570A115-B096-A497-4D5C-D2B0B7428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513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83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6795A-BF18-4215-BF14-4F820059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9256D39E-84EC-690A-B9CA-59C81301C8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29344"/>
            <a:ext cx="9144973" cy="5138056"/>
          </a:xfrm>
        </p:spPr>
      </p:pic>
    </p:spTree>
    <p:extLst>
      <p:ext uri="{BB962C8B-B14F-4D97-AF65-F5344CB8AC3E}">
        <p14:creationId xmlns:p14="http://schemas.microsoft.com/office/powerpoint/2010/main" val="60391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C86D3-8FD1-4F47-A319-7D0542E48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b">
            <a:normAutofit/>
          </a:bodyPr>
          <a:lstStyle/>
          <a:p>
            <a:r>
              <a:rPr lang="zh-TW" altLang="en-US" b="1" dirty="0">
                <a:latin typeface="Calibri" panose="020F0502020204030204" pitchFamily="34" charset="0"/>
                <a:ea typeface="DFKai-SB" panose="03000509000000000000" pitchFamily="65" charset="-120"/>
              </a:rPr>
              <a:t>序言</a:t>
            </a:r>
            <a:r>
              <a:rPr lang="en-US" altLang="zh-TW" sz="4050" b="1" dirty="0">
                <a:latin typeface="Calibri" panose="020F0502020204030204" pitchFamily="34" charset="0"/>
                <a:ea typeface="DFKai-SB" panose="03000509000000000000" pitchFamily="65" charset="-120"/>
              </a:rPr>
              <a:t> </a:t>
            </a:r>
            <a:r>
              <a:rPr lang="en-US" sz="4050" b="1" dirty="0">
                <a:latin typeface="Constantia" panose="02030602050306030303" pitchFamily="18" charset="0"/>
                <a:ea typeface="PMingLiU" panose="02020500000000000000" pitchFamily="18" charset="-120"/>
              </a:rPr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AA3565-2470-51C6-8BE2-2F3E55115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2388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由於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COVID-19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疫情的管制和場地問題，自去年大部分活動被局限於堂區與東涌天主教學校舉行，例如：</a:t>
            </a: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 marL="52388" indent="0" algn="just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52388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nstantia" panose="02030602050306030303" pitchFamily="18" charset="0"/>
                <a:ea typeface="PMingLiU" panose="02020500000000000000" pitchFamily="18" charset="-120"/>
              </a:rPr>
              <a:t>COVID-19 restrictions and venue problem, most of the activities from last year were being tied up with the Tung Chung parish and held in Tung Chung Catholic school such as: </a:t>
            </a:r>
            <a:endParaRPr lang="en-US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351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52B65-795B-7A0D-03DE-6D91375D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禮儀</a:t>
            </a:r>
            <a:r>
              <a:rPr lang="en-US" altLang="zh-TW" sz="4050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 </a:t>
            </a:r>
            <a:r>
              <a:rPr lang="en-US" sz="4050" b="1" dirty="0">
                <a:latin typeface="Constantia" panose="02030602050306030303" pitchFamily="18" charset="0"/>
                <a:ea typeface="PMingLiU" panose="02020500000000000000" pitchFamily="18" charset="-120"/>
              </a:rPr>
              <a:t>Liturgy</a:t>
            </a:r>
            <a:endParaRPr lang="en-US" sz="8625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8FAA8-A6EA-D940-7F12-408359BA5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2022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年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6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月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12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日為小堂主保瞻禮日。當天下午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6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時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30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分在愉景灣北商埸社區會堂舉行雙語主保瞻禮感恩祭及堅振聖事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(11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位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)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；並邀請夏志誠輔理主教主禮。</a:t>
            </a: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 marL="0" indent="228600" algn="just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nstantia" panose="02030602050306030303" pitchFamily="18" charset="0"/>
                <a:ea typeface="PMingLiU" panose="02020500000000000000" pitchFamily="18" charset="-120"/>
              </a:rPr>
              <a:t>The feast day was celebrated on the 12</a:t>
            </a:r>
            <a:r>
              <a:rPr lang="en-US" baseline="30000" dirty="0">
                <a:latin typeface="Constantia" panose="02030602050306030303" pitchFamily="18" charset="0"/>
                <a:ea typeface="PMingLiU" panose="02020500000000000000" pitchFamily="18" charset="-120"/>
              </a:rPr>
              <a:t>th</a:t>
            </a:r>
            <a:r>
              <a:rPr lang="en-US" dirty="0">
                <a:latin typeface="Constantia" panose="02030602050306030303" pitchFamily="18" charset="0"/>
                <a:ea typeface="PMingLiU" panose="02020500000000000000" pitchFamily="18" charset="-120"/>
              </a:rPr>
              <a:t> of June 2022 at the Community Hall, North Plaza. Bishop Joseph Ha was the main Celebrant and 11 children were given the sacrament of Confirmation.</a:t>
            </a:r>
          </a:p>
          <a:p>
            <a:pPr marL="0" indent="228600" algn="just">
              <a:spcBef>
                <a:spcPts val="0"/>
              </a:spcBef>
              <a:spcAft>
                <a:spcPts val="0"/>
              </a:spcAft>
            </a:pPr>
            <a:endParaRPr lang="en-US" sz="2700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02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52B65-795B-7A0D-03DE-6D91375D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禮儀</a:t>
            </a:r>
            <a:r>
              <a:rPr lang="en-US" altLang="zh-TW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 </a:t>
            </a:r>
            <a:r>
              <a:rPr lang="en-US" sz="4050" b="1" dirty="0">
                <a:latin typeface="Constantia" panose="02030602050306030303" pitchFamily="18" charset="0"/>
                <a:ea typeface="PMingLiU" panose="02020500000000000000" pitchFamily="18" charset="-120"/>
              </a:rPr>
              <a:t>Liturgy</a:t>
            </a:r>
            <a:endParaRPr lang="en-US" sz="8625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8FAA8-A6EA-D940-7F12-408359BA5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本小堂不定期使用愉景灣北商埸社區會堂舉行主日彌撒</a:t>
            </a: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 marL="0" indent="228600" algn="just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nstantia" panose="02030602050306030303" pitchFamily="18" charset="0"/>
                <a:ea typeface="PMingLiU" panose="02020500000000000000" pitchFamily="18" charset="-120"/>
              </a:rPr>
              <a:t>We mostly use North Plaza Community Hall for Sunday Mass. However it is not available regularly.</a:t>
            </a:r>
            <a:endParaRPr lang="en-US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640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52B65-795B-7A0D-03DE-6D91375D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禮儀</a:t>
            </a:r>
            <a:r>
              <a:rPr lang="en-US" altLang="zh-TW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 </a:t>
            </a:r>
            <a:r>
              <a:rPr lang="en-US" sz="4050" b="1" dirty="0">
                <a:latin typeface="Constantia" panose="02030602050306030303" pitchFamily="18" charset="0"/>
                <a:ea typeface="PMingLiU" panose="02020500000000000000" pitchFamily="18" charset="-120"/>
              </a:rPr>
              <a:t>Liturgy</a:t>
            </a:r>
            <a:endParaRPr lang="en-US" sz="8625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8FAA8-A6EA-D940-7F12-408359BA5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鑑於室內聚會的限制和社交距離措施，拜苦路、九日敬禮、朝拜聖體、玫瑰經、彌撒和聖週禮儀都只能透過</a:t>
            </a:r>
            <a:r>
              <a:rPr lang="zh-TW" altLang="en-US" dirty="0">
                <a:latin typeface="Calibri" panose="020F0502020204030204" pitchFamily="34" charset="0"/>
                <a:ea typeface="DFKai-SB" panose="03000509000000000000" pitchFamily="65" charset="-120"/>
              </a:rPr>
              <a:t>網上</a:t>
            </a:r>
            <a:r>
              <a:rPr lang="en-US" dirty="0">
                <a:latin typeface="Calibri" panose="020F0502020204030204" pitchFamily="34" charset="0"/>
                <a:ea typeface="DFKai-SB" panose="03000509000000000000" pitchFamily="65" charset="-120"/>
              </a:rPr>
              <a:t>Zoom </a:t>
            </a:r>
            <a:r>
              <a:rPr lang="zh-TW" altLang="en-US" dirty="0">
                <a:latin typeface="Calibri" panose="020F0502020204030204" pitchFamily="34" charset="0"/>
                <a:ea typeface="DFKai-SB" panose="03000509000000000000" pitchFamily="65" charset="-120"/>
              </a:rPr>
              <a:t>舉行。</a:t>
            </a:r>
            <a:endParaRPr lang="en-US" altLang="zh-TW" dirty="0">
              <a:latin typeface="Calibri" panose="020F0502020204030204" pitchFamily="34" charset="0"/>
              <a:ea typeface="DFKai-SB" panose="03000509000000000000" pitchFamily="65" charset="-120"/>
            </a:endParaRPr>
          </a:p>
          <a:p>
            <a:pPr marL="0" indent="228600" algn="just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DFKai-SB" panose="03000509000000000000" pitchFamily="65" charset="-12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nstantia" panose="02030602050306030303" pitchFamily="18" charset="0"/>
                <a:ea typeface="PMingLiU" panose="02020500000000000000" pitchFamily="18" charset="-120"/>
              </a:rPr>
              <a:t>In light of the restrictions on indoor gatherings and social distancing measures, the Station of the Cross, Novenas and Holy Mass were held online via Zoom.</a:t>
            </a:r>
            <a:endParaRPr lang="en-US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555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BB76-8A0C-EE1B-8AF8-767C3599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信仰培育</a:t>
            </a:r>
            <a:r>
              <a:rPr lang="en-US" altLang="zh-TW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 </a:t>
            </a:r>
            <a:r>
              <a:rPr lang="en-US" sz="4050" b="1" dirty="0">
                <a:latin typeface="Constantia" panose="02030602050306030303" pitchFamily="18" charset="0"/>
                <a:ea typeface="PMingLiU" panose="02020500000000000000" pitchFamily="18" charset="-120"/>
              </a:rPr>
              <a:t>Faith Formation</a:t>
            </a:r>
            <a:endParaRPr lang="en-US" sz="8625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02513-3E48-7724-7161-444A421C8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成人慕道班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—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學生會參加東涌課堂或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Zoom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課堂</a:t>
            </a: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 marL="0" indent="228600" algn="just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nstantia" panose="02030602050306030303" pitchFamily="18" charset="0"/>
                <a:ea typeface="PMingLiU" panose="02020500000000000000" pitchFamily="18" charset="-120"/>
              </a:rPr>
              <a:t>RCIA – Students classes either in Tung Chung or attend Thursday online Zoom Classes.</a:t>
            </a:r>
            <a:endParaRPr lang="en-US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439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BB76-8A0C-EE1B-8AF8-767C3599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信仰培育</a:t>
            </a:r>
            <a:r>
              <a:rPr lang="en-US" altLang="zh-TW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 </a:t>
            </a:r>
            <a:r>
              <a:rPr lang="en-US" sz="4050" b="1" dirty="0">
                <a:latin typeface="Constantia" panose="02030602050306030303" pitchFamily="18" charset="0"/>
                <a:ea typeface="PMingLiU" panose="02020500000000000000" pitchFamily="18" charset="-120"/>
              </a:rPr>
              <a:t>Faith Formation</a:t>
            </a:r>
            <a:endParaRPr lang="en-US" sz="8625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02513-3E48-7724-7161-444A421C8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kern="0" dirty="0">
                <a:ea typeface="DFKai-SB" panose="03000509000000000000" pitchFamily="65" charset="-120"/>
                <a:cs typeface="PMingLiU" panose="02020500000000000000" pitchFamily="18" charset="-120"/>
              </a:rPr>
              <a:t>主日學則在愉景灣</a:t>
            </a:r>
            <a:r>
              <a:rPr lang="zh-TW" altLang="en-US" kern="0" dirty="0">
                <a:ea typeface="DFKai-SB" panose="03000509000000000000" pitchFamily="65" charset="-120"/>
              </a:rPr>
              <a:t>北商場社區</a:t>
            </a:r>
            <a:r>
              <a:rPr lang="zh-TW" altLang="en-US" kern="0" dirty="0">
                <a:ea typeface="DFKai-SB" panose="03000509000000000000" pitchFamily="65" charset="-120"/>
                <a:cs typeface="PMingLiU" panose="02020500000000000000" pitchFamily="18" charset="-120"/>
              </a:rPr>
              <a:t>會堂會議室舉行</a:t>
            </a:r>
            <a:endParaRPr lang="en-US" altLang="zh-TW" kern="0" dirty="0"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 marL="0" indent="228600" algn="just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nstantia" panose="02030602050306030303" pitchFamily="18" charset="0"/>
                <a:ea typeface="PMingLiU" panose="02020500000000000000" pitchFamily="18" charset="-120"/>
              </a:rPr>
              <a:t>Sunday School classes are also held in in the conference rooms in The Community Hall, North Plaza</a:t>
            </a:r>
            <a:endParaRPr lang="en-US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13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0D4FA-80A5-CA4C-6E50-F1470362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堂區活動</a:t>
            </a:r>
            <a:r>
              <a:rPr lang="en-US" altLang="zh-TW" b="1" dirty="0">
                <a:latin typeface="Calibri" panose="020F0502020204030204" pitchFamily="34" charset="0"/>
                <a:ea typeface="DFKai-SB" panose="03000509000000000000" pitchFamily="65" charset="-120"/>
                <a:cs typeface="PMingLiU" panose="02020500000000000000" pitchFamily="18" charset="-120"/>
              </a:rPr>
              <a:t> </a:t>
            </a:r>
            <a:r>
              <a:rPr lang="en-US" sz="4050" b="1" dirty="0">
                <a:latin typeface="Constantia" panose="02030602050306030303" pitchFamily="18" charset="0"/>
                <a:ea typeface="PMingLiU" panose="02020500000000000000" pitchFamily="18" charset="-120"/>
              </a:rPr>
              <a:t>Parish Activities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D6E9E-43EE-BD90-F2E4-A05EA0C3B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6725" indent="-45720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籌款音樂會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 - “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我們將在這盤石上興建我們的聖堂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”</a:t>
            </a:r>
          </a:p>
          <a:p>
            <a:pPr marL="466725" indent="-45720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Bingo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遊戲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-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  <a:cs typeface="PMingLiU" panose="02020500000000000000" pitchFamily="18" charset="-120"/>
              </a:rPr>
              <a:t>為我們所有摯愛的長者</a:t>
            </a: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  <a:cs typeface="PMingLiU" panose="02020500000000000000" pitchFamily="18" charset="-120"/>
            </a:endParaRPr>
          </a:p>
          <a:p>
            <a:pPr marL="466725" indent="-45720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66725" indent="-45720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onstantia" panose="02030602050306030303" pitchFamily="18" charset="0"/>
                <a:ea typeface="PMingLiU" panose="02020500000000000000" pitchFamily="18" charset="-120"/>
              </a:rPr>
              <a:t>Fund Raising Concert - "Upon this Rock We Will Build Our   Church" </a:t>
            </a:r>
            <a:endParaRPr lang="en-US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466725" indent="-45720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onstantia" panose="02030602050306030303" pitchFamily="18" charset="0"/>
                <a:ea typeface="PMingLiU" panose="02020500000000000000" pitchFamily="18" charset="-120"/>
              </a:rPr>
              <a:t>Bingo Games activity for all our beloved Senior Citizens </a:t>
            </a:r>
            <a:endParaRPr lang="en-US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4745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0D4FA-80A5-CA4C-6E50-F1470362D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ea typeface="DFKai-SB" panose="03000509000000000000" pitchFamily="65" charset="-120"/>
              </a:rPr>
              <a:t>堂區活動</a:t>
            </a:r>
            <a:r>
              <a:rPr lang="en-US" altLang="zh-TW" dirty="0">
                <a:ea typeface="DFKai-SB" panose="03000509000000000000" pitchFamily="65" charset="-120"/>
              </a:rPr>
              <a:t> </a:t>
            </a:r>
            <a:r>
              <a:rPr lang="en-US" sz="4050" b="1" dirty="0">
                <a:latin typeface="Constantia" panose="02030602050306030303" pitchFamily="18" charset="0"/>
                <a:ea typeface="PMingLiU" panose="02020500000000000000" pitchFamily="18" charset="-120"/>
              </a:rPr>
              <a:t>Parish Activities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D6E9E-43EE-BD90-F2E4-A05EA0C3B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15950" indent="-45720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42863" algn="l"/>
              </a:tabLst>
            </a:pPr>
            <a:r>
              <a:rPr lang="zh-TW" altLang="en-US" sz="2800" spc="-38" dirty="0">
                <a:latin typeface="+mj-lt"/>
                <a:ea typeface="DFKai-SB" panose="03000509000000000000" pitchFamily="65" charset="-120"/>
                <a:cs typeface="+mj-cs"/>
              </a:rPr>
              <a:t>聖母訪親堂運動日籌款活動</a:t>
            </a:r>
            <a:endParaRPr lang="en-US" altLang="zh-TW" sz="2800" spc="-38" dirty="0">
              <a:latin typeface="+mj-lt"/>
              <a:ea typeface="DFKai-SB" panose="03000509000000000000" pitchFamily="65" charset="-120"/>
              <a:cs typeface="+mj-cs"/>
            </a:endParaRPr>
          </a:p>
          <a:p>
            <a:pPr marL="615950" indent="-45720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42863" algn="l"/>
              </a:tabLst>
            </a:pPr>
            <a:r>
              <a:rPr lang="zh-TW" altLang="en-US" sz="2800" spc="-38" dirty="0">
                <a:latin typeface="+mj-lt"/>
                <a:ea typeface="DFKai-SB" panose="03000509000000000000" pitchFamily="65" charset="-120"/>
                <a:cs typeface="+mj-cs"/>
              </a:rPr>
              <a:t>聖誕市集</a:t>
            </a:r>
            <a:endParaRPr lang="en-US" altLang="zh-TW" sz="2800" spc="-38" dirty="0">
              <a:latin typeface="+mj-lt"/>
              <a:ea typeface="DFKai-SB" panose="03000509000000000000" pitchFamily="65" charset="-120"/>
              <a:cs typeface="+mj-cs"/>
            </a:endParaRPr>
          </a:p>
          <a:p>
            <a:pPr marL="615950" indent="-45720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42863" algn="l"/>
              </a:tabLst>
            </a:pPr>
            <a:endParaRPr lang="en-US" sz="21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615950" indent="-45720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42863" algn="l"/>
              </a:tabLst>
            </a:pPr>
            <a:r>
              <a:rPr lang="en-US" sz="2800" dirty="0">
                <a:latin typeface="Constantia" panose="02030602050306030303" pitchFamily="18" charset="0"/>
                <a:ea typeface="PMingLiU" panose="02020500000000000000" pitchFamily="18" charset="-120"/>
              </a:rPr>
              <a:t>Visitation Parish Sports Fund Raising Event </a:t>
            </a:r>
            <a:endParaRPr lang="en-US" sz="28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pPr marL="615950" indent="-45720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42863" algn="l"/>
              </a:tabLst>
            </a:pPr>
            <a:r>
              <a:rPr lang="en-US" sz="2800" dirty="0">
                <a:latin typeface="Constantia" panose="02030602050306030303" pitchFamily="18" charset="0"/>
                <a:ea typeface="PMingLiU" panose="02020500000000000000" pitchFamily="18" charset="-120"/>
              </a:rPr>
              <a:t>Christmas Market</a:t>
            </a:r>
            <a:endParaRPr lang="en-US" sz="2800" dirty="0">
              <a:latin typeface="Calibri" panose="020F0502020204030204" pitchFamily="34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8805379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Override1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3932EF5-314F-409E-8020-FEE5FA0795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3F7EDC-E5B4-4BBC-9D2A-CBE6D46C37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3EEFF0-FB57-4CB4-8BFC-DF397689E2E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{AE18A11E-DB55-41B3-912D-326882108CF2}tf22712842_win32</Template>
  <TotalTime>57</TotalTime>
  <Words>407</Words>
  <Application>Microsoft Macintosh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DFKai-SB</vt:lpstr>
      <vt:lpstr>Arial</vt:lpstr>
      <vt:lpstr>Bookman Old Style</vt:lpstr>
      <vt:lpstr>Calibri</vt:lpstr>
      <vt:lpstr>Constantia</vt:lpstr>
      <vt:lpstr>Franklin Gothic Book</vt:lpstr>
      <vt:lpstr>1_RetrospectVTI</vt:lpstr>
      <vt:lpstr>PowerPoint Presentation</vt:lpstr>
      <vt:lpstr>序言 Introduction</vt:lpstr>
      <vt:lpstr>禮儀 Liturgy</vt:lpstr>
      <vt:lpstr>禮儀 Liturgy</vt:lpstr>
      <vt:lpstr>禮儀 Liturgy</vt:lpstr>
      <vt:lpstr>信仰培育 Faith Formation</vt:lpstr>
      <vt:lpstr>信仰培育 Faith Formation</vt:lpstr>
      <vt:lpstr>堂區活動 Parish Activities</vt:lpstr>
      <vt:lpstr>堂區活動 Parish Activities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愉景灣報告2021-2022 Discovery Bay Report 2021-2022</dc:title>
  <dc:creator>visitationparishlantau@gmail.com</dc:creator>
  <cp:lastModifiedBy>Jackie Holt</cp:lastModifiedBy>
  <cp:revision>7</cp:revision>
  <dcterms:created xsi:type="dcterms:W3CDTF">2022-07-14T10:05:02Z</dcterms:created>
  <dcterms:modified xsi:type="dcterms:W3CDTF">2022-08-01T10:06:45Z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