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sldIdLst>
    <p:sldId id="550" r:id="rId5"/>
    <p:sldId id="551" r:id="rId6"/>
    <p:sldId id="575" r:id="rId7"/>
    <p:sldId id="576" r:id="rId8"/>
    <p:sldId id="552" r:id="rId9"/>
    <p:sldId id="577" r:id="rId10"/>
    <p:sldId id="581" r:id="rId11"/>
    <p:sldId id="553" r:id="rId12"/>
    <p:sldId id="578" r:id="rId13"/>
    <p:sldId id="579" r:id="rId14"/>
    <p:sldId id="554" r:id="rId15"/>
    <p:sldId id="555" r:id="rId16"/>
    <p:sldId id="580" r:id="rId17"/>
    <p:sldId id="55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5" autoAdjust="0"/>
    <p:restoredTop sz="93725" autoAdjust="0"/>
  </p:normalViewPr>
  <p:slideViewPr>
    <p:cSldViewPr snapToGrid="0">
      <p:cViewPr>
        <p:scale>
          <a:sx n="93" d="100"/>
          <a:sy n="93" d="100"/>
        </p:scale>
        <p:origin x="1160" y="744"/>
      </p:cViewPr>
      <p:guideLst>
        <p:guide orient="horz" pos="2160"/>
        <p:guide pos="2880"/>
      </p:guideLst>
    </p:cSldViewPr>
  </p:slideViewPr>
  <p:outlineViewPr>
    <p:cViewPr>
      <p:scale>
        <a:sx n="33" d="100"/>
        <a:sy n="33" d="100"/>
      </p:scale>
      <p:origin x="0" y="-144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BC4F2-6A87-450D-AD53-D2188421BC53}" type="datetimeFigureOut">
              <a:rPr lang="en-US" smtClean="0"/>
              <a:pPr/>
              <a:t>8/3/22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3B2649-7BD8-4005-A99E-30D13769A8BD}" type="slidenum">
              <a:rPr lang="en-US" smtClean="0"/>
              <a:pPr/>
              <a:t>‹#›</a:t>
            </a:fld>
            <a:endParaRPr lang="en-US"/>
          </a:p>
        </p:txBody>
      </p:sp>
    </p:spTree>
    <p:extLst>
      <p:ext uri="{BB962C8B-B14F-4D97-AF65-F5344CB8AC3E}">
        <p14:creationId xmlns:p14="http://schemas.microsoft.com/office/powerpoint/2010/main" val="24448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1A4182-6276-41ED-8EAF-0C6A4D8FF0A8}"/>
              </a:ext>
              <a:ext uri="{C183D7F6-B498-43B3-948B-1728B52AA6E4}">
                <adec:decorative xmlns:adec="http://schemas.microsoft.com/office/drawing/2017/decorative" val="1"/>
              </a:ext>
            </a:extLst>
          </p:cNvPr>
          <p:cNvSpPr/>
          <p:nvPr userDrawn="1"/>
        </p:nvSpPr>
        <p:spPr>
          <a:xfrm>
            <a:off x="0" y="0"/>
            <a:ext cx="9144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 name="Rectangle 6">
            <a:extLst>
              <a:ext uri="{FF2B5EF4-FFF2-40B4-BE49-F238E27FC236}">
                <a16:creationId xmlns:a16="http://schemas.microsoft.com/office/drawing/2014/main" id="{EF4B644F-A23D-409C-9540-B41AC18DB546}"/>
              </a:ext>
              <a:ext uri="{C183D7F6-B498-43B3-948B-1728B52AA6E4}">
                <adec:decorative xmlns:adec="http://schemas.microsoft.com/office/drawing/2017/decorative" val="1"/>
              </a:ext>
            </a:extLst>
          </p:cNvPr>
          <p:cNvSpPr/>
          <p:nvPr userDrawn="1"/>
        </p:nvSpPr>
        <p:spPr>
          <a:xfrm>
            <a:off x="1" y="1"/>
            <a:ext cx="4000502" cy="61756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itle 18">
            <a:extLst>
              <a:ext uri="{FF2B5EF4-FFF2-40B4-BE49-F238E27FC236}">
                <a16:creationId xmlns:a16="http://schemas.microsoft.com/office/drawing/2014/main" id="{580AE1ED-3577-4808-86BF-CCD12234928D}"/>
              </a:ext>
            </a:extLst>
          </p:cNvPr>
          <p:cNvSpPr>
            <a:spLocks noGrp="1"/>
          </p:cNvSpPr>
          <p:nvPr>
            <p:ph type="ctrTitle" hasCustomPrompt="1"/>
          </p:nvPr>
        </p:nvSpPr>
        <p:spPr>
          <a:xfrm>
            <a:off x="571501" y="839337"/>
            <a:ext cx="3092924" cy="3475513"/>
          </a:xfrm>
        </p:spPr>
        <p:txBody>
          <a:bodyPr anchor="ctr">
            <a:normAutofit/>
          </a:bodyPr>
          <a:lstStyle>
            <a:lvl1pPr>
              <a:defRPr sz="3900"/>
            </a:lvl1pPr>
          </a:lstStyle>
          <a:p>
            <a:pPr algn="l"/>
            <a:r>
              <a:rPr lang="en-US" sz="3600" dirty="0"/>
              <a:t>Click to add title</a:t>
            </a:r>
          </a:p>
        </p:txBody>
      </p:sp>
      <p:sp>
        <p:nvSpPr>
          <p:cNvPr id="9" name="Subtitle 19">
            <a:extLst>
              <a:ext uri="{FF2B5EF4-FFF2-40B4-BE49-F238E27FC236}">
                <a16:creationId xmlns:a16="http://schemas.microsoft.com/office/drawing/2014/main" id="{E8F46CAD-D4FF-4BBC-937E-CBBD034A180B}"/>
              </a:ext>
            </a:extLst>
          </p:cNvPr>
          <p:cNvSpPr>
            <a:spLocks noGrp="1"/>
          </p:cNvSpPr>
          <p:nvPr>
            <p:ph type="subTitle" idx="1" hasCustomPrompt="1"/>
          </p:nvPr>
        </p:nvSpPr>
        <p:spPr>
          <a:xfrm>
            <a:off x="571501" y="4570807"/>
            <a:ext cx="3092924" cy="1524000"/>
          </a:xfrm>
        </p:spPr>
        <p:txBody>
          <a:bodyPr/>
          <a:lstStyle>
            <a:lvl1pPr marL="0" indent="0">
              <a:buNone/>
              <a:defRPr/>
            </a:lvl1pPr>
          </a:lstStyle>
          <a:p>
            <a:pPr algn="l"/>
            <a:r>
              <a:rPr lang="en-US" dirty="0"/>
              <a:t>Click to add subtitle</a:t>
            </a:r>
          </a:p>
        </p:txBody>
      </p:sp>
      <p:sp>
        <p:nvSpPr>
          <p:cNvPr id="15" name="Picture Placeholder 14">
            <a:extLst>
              <a:ext uri="{FF2B5EF4-FFF2-40B4-BE49-F238E27FC236}">
                <a16:creationId xmlns:a16="http://schemas.microsoft.com/office/drawing/2014/main" id="{A2750E7C-D01B-4533-A0B8-2E7EF2B168DC}"/>
              </a:ext>
            </a:extLst>
          </p:cNvPr>
          <p:cNvSpPr>
            <a:spLocks noGrp="1"/>
          </p:cNvSpPr>
          <p:nvPr>
            <p:ph type="pic" sz="quarter" idx="13"/>
          </p:nvPr>
        </p:nvSpPr>
        <p:spPr>
          <a:xfrm>
            <a:off x="3998214" y="754711"/>
            <a:ext cx="4574286" cy="5340096"/>
          </a:xfrm>
          <a:solidFill>
            <a:schemeClr val="accent6"/>
          </a:solidFill>
        </p:spPr>
        <p:txBody>
          <a:bodyPr/>
          <a:lstStyle/>
          <a:p>
            <a:r>
              <a:rPr lang="en-US"/>
              <a:t>Click icon to add picture</a:t>
            </a:r>
            <a:endParaRPr lang="en-US" dirty="0"/>
          </a:p>
        </p:txBody>
      </p:sp>
    </p:spTree>
    <p:extLst>
      <p:ext uri="{BB962C8B-B14F-4D97-AF65-F5344CB8AC3E}">
        <p14:creationId xmlns:p14="http://schemas.microsoft.com/office/powerpoint/2010/main" val="200081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a:xfrm>
            <a:off x="1138428" y="1517904"/>
            <a:ext cx="6858000" cy="78638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138429" y="2697480"/>
            <a:ext cx="2228850" cy="606026"/>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138428" y="3401569"/>
            <a:ext cx="2228850" cy="2449645"/>
          </a:xfrm>
        </p:spPr>
        <p:txBody>
          <a:bodyPr>
            <a:normAutofit/>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D13F3BC3-6D4F-4A91-9397-DEB976DF5B59}"/>
              </a:ext>
            </a:extLst>
          </p:cNvPr>
          <p:cNvSpPr>
            <a:spLocks noGrp="1"/>
          </p:cNvSpPr>
          <p:nvPr>
            <p:ph type="body" sz="quarter" idx="13"/>
          </p:nvPr>
        </p:nvSpPr>
        <p:spPr>
          <a:xfrm>
            <a:off x="3466719" y="2697480"/>
            <a:ext cx="2228850" cy="606026"/>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5">
            <a:extLst>
              <a:ext uri="{FF2B5EF4-FFF2-40B4-BE49-F238E27FC236}">
                <a16:creationId xmlns:a16="http://schemas.microsoft.com/office/drawing/2014/main" id="{A336BAA8-288D-4A65-AF12-E44ED08AF83A}"/>
              </a:ext>
            </a:extLst>
          </p:cNvPr>
          <p:cNvSpPr>
            <a:spLocks noGrp="1"/>
          </p:cNvSpPr>
          <p:nvPr>
            <p:ph sz="quarter" idx="14"/>
          </p:nvPr>
        </p:nvSpPr>
        <p:spPr>
          <a:xfrm>
            <a:off x="3466719" y="3401569"/>
            <a:ext cx="2228850" cy="2449645"/>
          </a:xfrm>
        </p:spPr>
        <p:txBody>
          <a:bodyPr>
            <a:normAutofit/>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5774150" y="2697480"/>
            <a:ext cx="2228850" cy="606026"/>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5774150" y="3401569"/>
            <a:ext cx="2228850" cy="2449645"/>
          </a:xfrm>
        </p:spPr>
        <p:txBody>
          <a:bodyPr>
            <a:normAutofit/>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r>
              <a:rPr lang="en-US"/>
              <a:t>3/1/20XX</a:t>
            </a:r>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pPr/>
              <a:t>‹#›</a:t>
            </a:fld>
            <a:endParaRPr lang="en-US"/>
          </a:p>
        </p:txBody>
      </p:sp>
    </p:spTree>
    <p:extLst>
      <p:ext uri="{BB962C8B-B14F-4D97-AF65-F5344CB8AC3E}">
        <p14:creationId xmlns:p14="http://schemas.microsoft.com/office/powerpoint/2010/main" val="324272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5388F8-94ED-41CA-A4EE-E0FA1CAC03B2}"/>
              </a:ext>
              <a:ext uri="{C183D7F6-B498-43B3-948B-1728B52AA6E4}">
                <adec:decorative xmlns:adec="http://schemas.microsoft.com/office/drawing/2017/decorative" val="1"/>
              </a:ext>
            </a:extLst>
          </p:cNvPr>
          <p:cNvSpPr/>
          <p:nvPr userDrawn="1"/>
        </p:nvSpPr>
        <p:spPr>
          <a:xfrm>
            <a:off x="0" y="-1"/>
            <a:ext cx="9144000" cy="609905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6" name="Rectangle 5">
            <a:extLst>
              <a:ext uri="{FF2B5EF4-FFF2-40B4-BE49-F238E27FC236}">
                <a16:creationId xmlns:a16="http://schemas.microsoft.com/office/drawing/2014/main" id="{62753702-3230-4BA6-A3F8-5783540BC1F6}"/>
              </a:ext>
              <a:ext uri="{C183D7F6-B498-43B3-948B-1728B52AA6E4}">
                <adec:decorative xmlns:adec="http://schemas.microsoft.com/office/drawing/2017/decorative" val="1"/>
              </a:ext>
            </a:extLst>
          </p:cNvPr>
          <p:cNvSpPr/>
          <p:nvPr userDrawn="1"/>
        </p:nvSpPr>
        <p:spPr>
          <a:xfrm>
            <a:off x="571500" y="758951"/>
            <a:ext cx="8001000" cy="555041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2">
            <a:extLst>
              <a:ext uri="{FF2B5EF4-FFF2-40B4-BE49-F238E27FC236}">
                <a16:creationId xmlns:a16="http://schemas.microsoft.com/office/drawing/2014/main" id="{22B9C48D-0714-4941-A2BB-36340F697D5E}"/>
              </a:ext>
            </a:extLst>
          </p:cNvPr>
          <p:cNvSpPr>
            <a:spLocks noGrp="1"/>
          </p:cNvSpPr>
          <p:nvPr>
            <p:ph type="title"/>
          </p:nvPr>
        </p:nvSpPr>
        <p:spPr>
          <a:xfrm>
            <a:off x="4058905" y="1517904"/>
            <a:ext cx="3937523" cy="1345115"/>
          </a:xfrm>
        </p:spPr>
        <p:txBody>
          <a:bodyPr/>
          <a:lstStyle/>
          <a:p>
            <a:r>
              <a:rPr lang="en-US"/>
              <a:t>Click to edit Master title style</a:t>
            </a:r>
            <a:endParaRPr lang="en-US" dirty="0"/>
          </a:p>
        </p:txBody>
      </p:sp>
      <p:sp>
        <p:nvSpPr>
          <p:cNvPr id="14" name="Picture Placeholder 13">
            <a:extLst>
              <a:ext uri="{FF2B5EF4-FFF2-40B4-BE49-F238E27FC236}">
                <a16:creationId xmlns:a16="http://schemas.microsoft.com/office/drawing/2014/main" id="{3A478133-AD69-45A3-8FE5-EBD28FD2FACB}"/>
              </a:ext>
            </a:extLst>
          </p:cNvPr>
          <p:cNvSpPr>
            <a:spLocks noGrp="1"/>
          </p:cNvSpPr>
          <p:nvPr>
            <p:ph type="pic" sz="quarter" idx="13"/>
          </p:nvPr>
        </p:nvSpPr>
        <p:spPr>
          <a:xfrm>
            <a:off x="569214" y="758952"/>
            <a:ext cx="1460754" cy="2670048"/>
          </a:xfrm>
          <a:solidFill>
            <a:schemeClr val="accent6"/>
          </a:solidFill>
        </p:spPr>
        <p:txBody>
          <a:bodyPr/>
          <a:lstStyle/>
          <a:p>
            <a:r>
              <a:rPr lang="en-US"/>
              <a:t>Click icon to add picture</a:t>
            </a:r>
            <a:endParaRPr lang="en-US" dirty="0"/>
          </a:p>
        </p:txBody>
      </p:sp>
      <p:sp>
        <p:nvSpPr>
          <p:cNvPr id="16" name="Picture Placeholder 13">
            <a:extLst>
              <a:ext uri="{FF2B5EF4-FFF2-40B4-BE49-F238E27FC236}">
                <a16:creationId xmlns:a16="http://schemas.microsoft.com/office/drawing/2014/main" id="{F2E72FA7-6D23-4F38-9A7B-A0EB41E53416}"/>
              </a:ext>
            </a:extLst>
          </p:cNvPr>
          <p:cNvSpPr>
            <a:spLocks noGrp="1"/>
          </p:cNvSpPr>
          <p:nvPr>
            <p:ph type="pic" sz="quarter" idx="15"/>
          </p:nvPr>
        </p:nvSpPr>
        <p:spPr>
          <a:xfrm>
            <a:off x="569214" y="3424237"/>
            <a:ext cx="1460754" cy="2679192"/>
          </a:xfrm>
          <a:solidFill>
            <a:schemeClr val="accent6"/>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27DAE17D-48FA-4EE7-9630-D65727343897}"/>
              </a:ext>
            </a:extLst>
          </p:cNvPr>
          <p:cNvSpPr>
            <a:spLocks noGrp="1"/>
          </p:cNvSpPr>
          <p:nvPr>
            <p:ph type="pic" sz="quarter" idx="14"/>
          </p:nvPr>
        </p:nvSpPr>
        <p:spPr>
          <a:xfrm>
            <a:off x="2029968" y="758952"/>
            <a:ext cx="1460754" cy="2670048"/>
          </a:xfrm>
          <a:solidFill>
            <a:schemeClr val="accent6"/>
          </a:solidFill>
        </p:spPr>
        <p:txBody>
          <a:bodyPr/>
          <a:lstStyle/>
          <a:p>
            <a:r>
              <a:rPr lang="en-US"/>
              <a:t>Click icon to add picture</a:t>
            </a:r>
          </a:p>
        </p:txBody>
      </p:sp>
      <p:sp>
        <p:nvSpPr>
          <p:cNvPr id="17" name="Picture Placeholder 13">
            <a:extLst>
              <a:ext uri="{FF2B5EF4-FFF2-40B4-BE49-F238E27FC236}">
                <a16:creationId xmlns:a16="http://schemas.microsoft.com/office/drawing/2014/main" id="{093DB7BE-4947-4B5D-B8E4-59505E49A06A}"/>
              </a:ext>
            </a:extLst>
          </p:cNvPr>
          <p:cNvSpPr>
            <a:spLocks noGrp="1"/>
          </p:cNvSpPr>
          <p:nvPr>
            <p:ph type="pic" sz="quarter" idx="16"/>
          </p:nvPr>
        </p:nvSpPr>
        <p:spPr>
          <a:xfrm>
            <a:off x="2029968" y="3424237"/>
            <a:ext cx="1460754" cy="2679192"/>
          </a:xfrm>
          <a:solidFill>
            <a:schemeClr val="accent6"/>
          </a:solidFill>
        </p:spPr>
        <p:txBody>
          <a:bodyPr/>
          <a:lstStyle/>
          <a:p>
            <a:r>
              <a:rPr lang="en-US"/>
              <a:t>Click icon to add picture</a:t>
            </a:r>
          </a:p>
        </p:txBody>
      </p:sp>
      <p:sp>
        <p:nvSpPr>
          <p:cNvPr id="12" name="Content Placeholder 13">
            <a:extLst>
              <a:ext uri="{FF2B5EF4-FFF2-40B4-BE49-F238E27FC236}">
                <a16:creationId xmlns:a16="http://schemas.microsoft.com/office/drawing/2014/main" id="{D0C77CEA-908E-4A02-B347-F376CEC25E57}"/>
              </a:ext>
            </a:extLst>
          </p:cNvPr>
          <p:cNvSpPr>
            <a:spLocks noGrp="1"/>
          </p:cNvSpPr>
          <p:nvPr>
            <p:ph idx="1"/>
          </p:nvPr>
        </p:nvSpPr>
        <p:spPr>
          <a:xfrm>
            <a:off x="4058905" y="2970222"/>
            <a:ext cx="3937523" cy="3128826"/>
          </a:xfrm>
        </p:spPr>
        <p:txBody>
          <a:bodyPr>
            <a:normAutofit/>
          </a:bodyPr>
          <a:lstStyle>
            <a:lvl1pPr marL="0" indent="0">
              <a:lnSpc>
                <a:spcPct val="100000"/>
              </a:lnSpc>
              <a:spcBef>
                <a:spcPts val="0"/>
              </a:spcBef>
              <a:buNone/>
              <a:defRPr sz="1650"/>
            </a:lvl1pPr>
          </a:lstStyle>
          <a:p>
            <a:pPr lvl="0"/>
            <a:r>
              <a:rPr lang="en-US"/>
              <a:t>Click to edit Master text styles</a:t>
            </a:r>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pPr/>
              <a:t>‹#›</a:t>
            </a:fld>
            <a:endParaRPr lang="en-US"/>
          </a:p>
        </p:txBody>
      </p:sp>
    </p:spTree>
    <p:extLst>
      <p:ext uri="{BB962C8B-B14F-4D97-AF65-F5344CB8AC3E}">
        <p14:creationId xmlns:p14="http://schemas.microsoft.com/office/powerpoint/2010/main" val="230131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53A25B7-A924-4C03-8022-000A9EA88D1A}"/>
              </a:ext>
              <a:ext uri="{C183D7F6-B498-43B3-948B-1728B52AA6E4}">
                <adec:decorative xmlns:adec="http://schemas.microsoft.com/office/drawing/2017/decorative" val="1"/>
              </a:ext>
            </a:extLst>
          </p:cNvPr>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4E3A68D8-CB71-4A41-B029-626BD6912875}"/>
              </a:ext>
              <a:ext uri="{C183D7F6-B498-43B3-948B-1728B52AA6E4}">
                <adec:decorative xmlns:adec="http://schemas.microsoft.com/office/drawing/2017/decorative" val="1"/>
              </a:ext>
            </a:extLst>
          </p:cNvPr>
          <p:cNvSpPr/>
          <p:nvPr userDrawn="1"/>
        </p:nvSpPr>
        <p:spPr>
          <a:xfrm>
            <a:off x="-1" y="-9524"/>
            <a:ext cx="9144000" cy="6105524"/>
          </a:xfrm>
          <a:prstGeom prst="rect">
            <a:avLst/>
          </a:prstGeom>
          <a:gradFill flip="none" rotWithShape="1">
            <a:gsLst>
              <a:gs pos="10000">
                <a:schemeClr val="accent5"/>
              </a:gs>
              <a:gs pos="90000">
                <a:schemeClr val="accent1"/>
              </a:gs>
              <a:gs pos="70000">
                <a:schemeClr val="accent2"/>
              </a:gs>
              <a:gs pos="30000">
                <a:schemeClr val="accent4"/>
              </a:gs>
              <a:gs pos="50000">
                <a:srgbClr val="FCEA37"/>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4" name="Freeform: Shape 13">
            <a:extLst>
              <a:ext uri="{FF2B5EF4-FFF2-40B4-BE49-F238E27FC236}">
                <a16:creationId xmlns:a16="http://schemas.microsoft.com/office/drawing/2014/main" id="{9ECFC55D-2CEE-47A4-9ACA-D6C78D236982}"/>
              </a:ext>
              <a:ext uri="{C183D7F6-B498-43B3-948B-1728B52AA6E4}">
                <adec:decorative xmlns:adec="http://schemas.microsoft.com/office/drawing/2017/decorative" val="1"/>
              </a:ext>
            </a:extLst>
          </p:cNvPr>
          <p:cNvSpPr/>
          <p:nvPr userDrawn="1"/>
        </p:nvSpPr>
        <p:spPr>
          <a:xfrm>
            <a:off x="-1" y="-9523"/>
            <a:ext cx="8572501" cy="6105523"/>
          </a:xfrm>
          <a:custGeom>
            <a:avLst/>
            <a:gdLst>
              <a:gd name="connsiteX0" fmla="*/ 0 w 11430001"/>
              <a:gd name="connsiteY0" fmla="*/ 0 h 6105523"/>
              <a:gd name="connsiteX1" fmla="*/ 7874003 w 11430001"/>
              <a:gd name="connsiteY1" fmla="*/ 0 h 6105523"/>
              <a:gd name="connsiteX2" fmla="*/ 7874003 w 11430001"/>
              <a:gd name="connsiteY2" fmla="*/ 771522 h 6105523"/>
              <a:gd name="connsiteX3" fmla="*/ 11430001 w 11430001"/>
              <a:gd name="connsiteY3" fmla="*/ 771522 h 6105523"/>
              <a:gd name="connsiteX4" fmla="*/ 11430001 w 11430001"/>
              <a:gd name="connsiteY4" fmla="*/ 6105523 h 6105523"/>
              <a:gd name="connsiteX5" fmla="*/ 7874003 w 11430001"/>
              <a:gd name="connsiteY5" fmla="*/ 6105523 h 6105523"/>
              <a:gd name="connsiteX6" fmla="*/ 5334002 w 11430001"/>
              <a:gd name="connsiteY6" fmla="*/ 6105523 h 6105523"/>
              <a:gd name="connsiteX7" fmla="*/ 0 w 11430001"/>
              <a:gd name="connsiteY7" fmla="*/ 6105523 h 610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01" h="6105523">
                <a:moveTo>
                  <a:pt x="0" y="0"/>
                </a:moveTo>
                <a:lnTo>
                  <a:pt x="7874003" y="0"/>
                </a:lnTo>
                <a:lnTo>
                  <a:pt x="7874003" y="771522"/>
                </a:lnTo>
                <a:lnTo>
                  <a:pt x="11430001" y="771522"/>
                </a:lnTo>
                <a:lnTo>
                  <a:pt x="11430001" y="6105523"/>
                </a:lnTo>
                <a:lnTo>
                  <a:pt x="7874003" y="6105523"/>
                </a:lnTo>
                <a:lnTo>
                  <a:pt x="5334002" y="6105523"/>
                </a:lnTo>
                <a:lnTo>
                  <a:pt x="0" y="6105523"/>
                </a:lnTo>
                <a:close/>
              </a:path>
            </a:pathLst>
          </a:custGeom>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Title 5">
            <a:extLst>
              <a:ext uri="{FF2B5EF4-FFF2-40B4-BE49-F238E27FC236}">
                <a16:creationId xmlns:a16="http://schemas.microsoft.com/office/drawing/2014/main" id="{00406F9C-B330-46B3-A03C-15F85CD76061}"/>
              </a:ext>
            </a:extLst>
          </p:cNvPr>
          <p:cNvSpPr>
            <a:spLocks noGrp="1"/>
          </p:cNvSpPr>
          <p:nvPr>
            <p:ph type="title"/>
          </p:nvPr>
        </p:nvSpPr>
        <p:spPr>
          <a:xfrm>
            <a:off x="571500" y="3822282"/>
            <a:ext cx="3759200" cy="2273710"/>
          </a:xfrm>
        </p:spPr>
        <p:txBody>
          <a:bodyPr anchor="t"/>
          <a:lstStyle>
            <a:lvl1pPr>
              <a:defRPr sz="3150"/>
            </a:lvl1pPr>
          </a:lstStyle>
          <a:p>
            <a:r>
              <a:rPr lang="en-US"/>
              <a:t>Click to edit Master title style</a:t>
            </a:r>
            <a:endParaRPr lang="en-US" dirty="0"/>
          </a:p>
        </p:txBody>
      </p:sp>
      <p:sp>
        <p:nvSpPr>
          <p:cNvPr id="21" name="Picture Placeholder 20">
            <a:extLst>
              <a:ext uri="{FF2B5EF4-FFF2-40B4-BE49-F238E27FC236}">
                <a16:creationId xmlns:a16="http://schemas.microsoft.com/office/drawing/2014/main" id="{34FC9061-555D-4FE2-ABE9-07A195BC022E}"/>
              </a:ext>
            </a:extLst>
          </p:cNvPr>
          <p:cNvSpPr>
            <a:spLocks noGrp="1"/>
          </p:cNvSpPr>
          <p:nvPr>
            <p:ph type="pic" sz="quarter" idx="13"/>
          </p:nvPr>
        </p:nvSpPr>
        <p:spPr>
          <a:xfrm>
            <a:off x="569214" y="761988"/>
            <a:ext cx="2674620" cy="2660904"/>
          </a:xfrm>
          <a:solidFill>
            <a:schemeClr val="accent6"/>
          </a:solidFill>
        </p:spPr>
        <p:txBody>
          <a:bodyPr/>
          <a:lstStyle/>
          <a:p>
            <a:r>
              <a:rPr lang="en-US"/>
              <a:t>Click icon to add picture</a:t>
            </a:r>
          </a:p>
        </p:txBody>
      </p:sp>
      <p:sp>
        <p:nvSpPr>
          <p:cNvPr id="22" name="Picture Placeholder 20">
            <a:extLst>
              <a:ext uri="{FF2B5EF4-FFF2-40B4-BE49-F238E27FC236}">
                <a16:creationId xmlns:a16="http://schemas.microsoft.com/office/drawing/2014/main" id="{7C8788B5-2964-4199-A168-84BDEBE3E9A7}"/>
              </a:ext>
            </a:extLst>
          </p:cNvPr>
          <p:cNvSpPr>
            <a:spLocks noGrp="1"/>
          </p:cNvSpPr>
          <p:nvPr>
            <p:ph type="pic" sz="quarter" idx="14"/>
          </p:nvPr>
        </p:nvSpPr>
        <p:spPr>
          <a:xfrm>
            <a:off x="3220974" y="761980"/>
            <a:ext cx="2674620" cy="2660904"/>
          </a:xfrm>
          <a:solidFill>
            <a:schemeClr val="accent6"/>
          </a:solidFill>
        </p:spPr>
        <p:txBody>
          <a:bodyPr/>
          <a:lstStyle/>
          <a:p>
            <a:r>
              <a:rPr lang="en-US"/>
              <a:t>Click icon to add picture</a:t>
            </a:r>
          </a:p>
        </p:txBody>
      </p:sp>
      <p:sp>
        <p:nvSpPr>
          <p:cNvPr id="23" name="Picture Placeholder 20">
            <a:extLst>
              <a:ext uri="{FF2B5EF4-FFF2-40B4-BE49-F238E27FC236}">
                <a16:creationId xmlns:a16="http://schemas.microsoft.com/office/drawing/2014/main" id="{D4B5D4A5-C34C-4703-AFB6-DA982B6FF83B}"/>
              </a:ext>
            </a:extLst>
          </p:cNvPr>
          <p:cNvSpPr>
            <a:spLocks noGrp="1"/>
          </p:cNvSpPr>
          <p:nvPr>
            <p:ph type="pic" sz="quarter" idx="15"/>
          </p:nvPr>
        </p:nvSpPr>
        <p:spPr>
          <a:xfrm>
            <a:off x="5894699" y="761980"/>
            <a:ext cx="2674620" cy="2660904"/>
          </a:xfrm>
          <a:solidFill>
            <a:schemeClr val="accent6"/>
          </a:solidFill>
        </p:spPr>
        <p:txBody>
          <a:bodyPr/>
          <a:lstStyle/>
          <a:p>
            <a:r>
              <a:rPr lang="en-US"/>
              <a:t>Click icon to add picture</a:t>
            </a:r>
            <a:endParaRPr lang="en-US" dirty="0"/>
          </a:p>
        </p:txBody>
      </p:sp>
      <p:sp>
        <p:nvSpPr>
          <p:cNvPr id="19" name="Content Placeholder 1">
            <a:extLst>
              <a:ext uri="{FF2B5EF4-FFF2-40B4-BE49-F238E27FC236}">
                <a16:creationId xmlns:a16="http://schemas.microsoft.com/office/drawing/2014/main" id="{8CA9663F-19C9-4799-8B97-333815BF6A4F}"/>
              </a:ext>
            </a:extLst>
          </p:cNvPr>
          <p:cNvSpPr>
            <a:spLocks noGrp="1"/>
          </p:cNvSpPr>
          <p:nvPr>
            <p:ph idx="1"/>
          </p:nvPr>
        </p:nvSpPr>
        <p:spPr>
          <a:xfrm>
            <a:off x="4813301" y="3822282"/>
            <a:ext cx="3455613" cy="2273710"/>
          </a:xfrm>
        </p:spPr>
        <p:txBody>
          <a:bodyPr anchor="t">
            <a:normAutofit/>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pPr/>
              <a:t>‹#›</a:t>
            </a:fld>
            <a:endParaRPr lang="en-US"/>
          </a:p>
        </p:txBody>
      </p:sp>
    </p:spTree>
    <p:extLst>
      <p:ext uri="{BB962C8B-B14F-4D97-AF65-F5344CB8AC3E}">
        <p14:creationId xmlns:p14="http://schemas.microsoft.com/office/powerpoint/2010/main" val="2113379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FAC5ABB9-3EAC-446C-B128-CFDB09B2476A}"/>
              </a:ext>
              <a:ext uri="{C183D7F6-B498-43B3-948B-1728B52AA6E4}">
                <adec:decorative xmlns:adec="http://schemas.microsoft.com/office/drawing/2017/decorative" val="1"/>
              </a:ext>
            </a:extLst>
          </p:cNvPr>
          <p:cNvSpPr/>
          <p:nvPr userDrawn="1"/>
        </p:nvSpPr>
        <p:spPr>
          <a:xfrm>
            <a:off x="0" y="2"/>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70DED2D7-7BC9-473D-8241-8289B5821CF4}"/>
              </a:ext>
              <a:ext uri="{C183D7F6-B498-43B3-948B-1728B52AA6E4}">
                <adec:decorative xmlns:adec="http://schemas.microsoft.com/office/drawing/2017/decorative" val="1"/>
              </a:ext>
            </a:extLst>
          </p:cNvPr>
          <p:cNvSpPr/>
          <p:nvPr userDrawn="1"/>
        </p:nvSpPr>
        <p:spPr>
          <a:xfrm>
            <a:off x="0" y="1"/>
            <a:ext cx="9144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 name="Rectangle 6">
            <a:extLst>
              <a:ext uri="{FF2B5EF4-FFF2-40B4-BE49-F238E27FC236}">
                <a16:creationId xmlns:a16="http://schemas.microsoft.com/office/drawing/2014/main" id="{19C2616F-4436-4A60-BB08-54EC762C53BE}"/>
              </a:ext>
              <a:ext uri="{C183D7F6-B498-43B3-948B-1728B52AA6E4}">
                <adec:decorative xmlns:adec="http://schemas.microsoft.com/office/drawing/2017/decorative" val="1"/>
              </a:ext>
            </a:extLst>
          </p:cNvPr>
          <p:cNvSpPr/>
          <p:nvPr userDrawn="1"/>
        </p:nvSpPr>
        <p:spPr>
          <a:xfrm>
            <a:off x="0" y="762002"/>
            <a:ext cx="9144000" cy="6095999"/>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2">
            <a:extLst>
              <a:ext uri="{FF2B5EF4-FFF2-40B4-BE49-F238E27FC236}">
                <a16:creationId xmlns:a16="http://schemas.microsoft.com/office/drawing/2014/main" id="{D6F9523F-1BD5-4832-8B13-FA0BE3E6F732}"/>
              </a:ext>
            </a:extLst>
          </p:cNvPr>
          <p:cNvSpPr>
            <a:spLocks noGrp="1"/>
          </p:cNvSpPr>
          <p:nvPr>
            <p:ph type="title"/>
          </p:nvPr>
        </p:nvSpPr>
        <p:spPr>
          <a:xfrm>
            <a:off x="4073956" y="1517653"/>
            <a:ext cx="4498544" cy="1344613"/>
          </a:xfrm>
        </p:spPr>
        <p:txBody>
          <a:bodyPr/>
          <a:lstStyle/>
          <a:p>
            <a:r>
              <a:rPr lang="en-US"/>
              <a:t>Click to edit Master title style</a:t>
            </a:r>
            <a:endParaRPr lang="en-US" dirty="0"/>
          </a:p>
        </p:txBody>
      </p:sp>
      <p:sp>
        <p:nvSpPr>
          <p:cNvPr id="17" name="Picture Placeholder 16">
            <a:extLst>
              <a:ext uri="{FF2B5EF4-FFF2-40B4-BE49-F238E27FC236}">
                <a16:creationId xmlns:a16="http://schemas.microsoft.com/office/drawing/2014/main" id="{FA83160D-9929-4C5C-B741-192DF7639B60}"/>
              </a:ext>
            </a:extLst>
          </p:cNvPr>
          <p:cNvSpPr>
            <a:spLocks noGrp="1"/>
          </p:cNvSpPr>
          <p:nvPr>
            <p:ph type="pic" sz="quarter" idx="13"/>
          </p:nvPr>
        </p:nvSpPr>
        <p:spPr>
          <a:xfrm>
            <a:off x="576220" y="1517652"/>
            <a:ext cx="1460754" cy="2295144"/>
          </a:xfrm>
          <a:solidFill>
            <a:schemeClr val="accent6"/>
          </a:solidFill>
        </p:spPr>
        <p:txBody>
          <a:bodyPr/>
          <a:lstStyle/>
          <a:p>
            <a:r>
              <a:rPr lang="en-US"/>
              <a:t>Click icon to add picture</a:t>
            </a:r>
            <a:endParaRPr lang="en-US" dirty="0"/>
          </a:p>
        </p:txBody>
      </p:sp>
      <p:sp>
        <p:nvSpPr>
          <p:cNvPr id="18" name="Picture Placeholder 16">
            <a:extLst>
              <a:ext uri="{FF2B5EF4-FFF2-40B4-BE49-F238E27FC236}">
                <a16:creationId xmlns:a16="http://schemas.microsoft.com/office/drawing/2014/main" id="{D97EB8C6-CD91-4F0C-A719-5079DB8D325C}"/>
              </a:ext>
            </a:extLst>
          </p:cNvPr>
          <p:cNvSpPr>
            <a:spLocks noGrp="1"/>
          </p:cNvSpPr>
          <p:nvPr>
            <p:ph type="pic" sz="quarter" idx="14"/>
          </p:nvPr>
        </p:nvSpPr>
        <p:spPr>
          <a:xfrm>
            <a:off x="2036826" y="1517904"/>
            <a:ext cx="1460754" cy="2295144"/>
          </a:xfrm>
          <a:solidFill>
            <a:schemeClr val="accent6"/>
          </a:solidFill>
        </p:spPr>
        <p:txBody>
          <a:bodyPr/>
          <a:lstStyle/>
          <a:p>
            <a:r>
              <a:rPr lang="en-US"/>
              <a:t>Click icon to add picture</a:t>
            </a:r>
            <a:endParaRPr lang="en-US" dirty="0"/>
          </a:p>
        </p:txBody>
      </p:sp>
      <p:sp>
        <p:nvSpPr>
          <p:cNvPr id="20" name="Picture Placeholder 19">
            <a:extLst>
              <a:ext uri="{FF2B5EF4-FFF2-40B4-BE49-F238E27FC236}">
                <a16:creationId xmlns:a16="http://schemas.microsoft.com/office/drawing/2014/main" id="{A7347AC5-7F3A-4E62-AE18-744B6A756E4C}"/>
              </a:ext>
            </a:extLst>
          </p:cNvPr>
          <p:cNvSpPr>
            <a:spLocks noGrp="1"/>
          </p:cNvSpPr>
          <p:nvPr>
            <p:ph type="pic" sz="quarter" idx="15"/>
          </p:nvPr>
        </p:nvSpPr>
        <p:spPr>
          <a:xfrm>
            <a:off x="576072" y="3800858"/>
            <a:ext cx="2921508" cy="2295144"/>
          </a:xfrm>
          <a:solidFill>
            <a:schemeClr val="accent6"/>
          </a:solidFill>
        </p:spPr>
        <p:txBody>
          <a:bodyPr/>
          <a:lstStyle/>
          <a:p>
            <a:r>
              <a:rPr lang="en-US"/>
              <a:t>Click icon to add picture</a:t>
            </a:r>
          </a:p>
        </p:txBody>
      </p:sp>
      <p:sp>
        <p:nvSpPr>
          <p:cNvPr id="12" name="Content Placeholder 13">
            <a:extLst>
              <a:ext uri="{FF2B5EF4-FFF2-40B4-BE49-F238E27FC236}">
                <a16:creationId xmlns:a16="http://schemas.microsoft.com/office/drawing/2014/main" id="{CC904223-D55A-40A9-AA1D-5687C89BE8E3}"/>
              </a:ext>
            </a:extLst>
          </p:cNvPr>
          <p:cNvSpPr>
            <a:spLocks noGrp="1"/>
          </p:cNvSpPr>
          <p:nvPr>
            <p:ph idx="1"/>
          </p:nvPr>
        </p:nvSpPr>
        <p:spPr>
          <a:xfrm>
            <a:off x="4073956" y="2970216"/>
            <a:ext cx="4498544" cy="3125787"/>
          </a:xfrm>
        </p:spPr>
        <p:txBody>
          <a:bodyPr>
            <a:normAutofit/>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pPr/>
              <a:t>‹#›</a:t>
            </a:fld>
            <a:endParaRPr lang="en-US"/>
          </a:p>
        </p:txBody>
      </p:sp>
    </p:spTree>
    <p:extLst>
      <p:ext uri="{BB962C8B-B14F-4D97-AF65-F5344CB8AC3E}">
        <p14:creationId xmlns:p14="http://schemas.microsoft.com/office/powerpoint/2010/main" val="2408973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4A1CC7-4419-4A64-9DC9-AE157407AFB8}"/>
              </a:ext>
              <a:ext uri="{C183D7F6-B498-43B3-948B-1728B52AA6E4}">
                <adec:decorative xmlns:adec="http://schemas.microsoft.com/office/drawing/2017/decorative" val="1"/>
              </a:ext>
            </a:extLst>
          </p:cNvPr>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8A2F8EC6-DD66-475C-B129-22B374F49A70}"/>
              </a:ext>
              <a:ext uri="{C183D7F6-B498-43B3-948B-1728B52AA6E4}">
                <adec:decorative xmlns:adec="http://schemas.microsoft.com/office/drawing/2017/decorative" val="1"/>
              </a:ext>
            </a:extLst>
          </p:cNvPr>
          <p:cNvSpPr/>
          <p:nvPr userDrawn="1"/>
        </p:nvSpPr>
        <p:spPr>
          <a:xfrm>
            <a:off x="0" y="-1"/>
            <a:ext cx="9144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useBgFill="1">
        <p:nvSpPr>
          <p:cNvPr id="12" name="Freeform: Shape 11">
            <a:extLst>
              <a:ext uri="{FF2B5EF4-FFF2-40B4-BE49-F238E27FC236}">
                <a16:creationId xmlns:a16="http://schemas.microsoft.com/office/drawing/2014/main" id="{86FA963F-8B94-469B-B1A5-890D9134FB50}"/>
              </a:ext>
              <a:ext uri="{C183D7F6-B498-43B3-948B-1728B52AA6E4}">
                <adec:decorative xmlns:adec="http://schemas.microsoft.com/office/drawing/2017/decorative" val="1"/>
              </a:ext>
            </a:extLst>
          </p:cNvPr>
          <p:cNvSpPr/>
          <p:nvPr userDrawn="1"/>
        </p:nvSpPr>
        <p:spPr>
          <a:xfrm>
            <a:off x="0" y="1"/>
            <a:ext cx="8572501" cy="6168789"/>
          </a:xfrm>
          <a:custGeom>
            <a:avLst/>
            <a:gdLst>
              <a:gd name="connsiteX0" fmla="*/ 0 w 11430001"/>
              <a:gd name="connsiteY0" fmla="*/ 0 h 6168789"/>
              <a:gd name="connsiteX1" fmla="*/ 5334002 w 11430001"/>
              <a:gd name="connsiteY1" fmla="*/ 0 h 6168789"/>
              <a:gd name="connsiteX2" fmla="*/ 5334002 w 11430001"/>
              <a:gd name="connsiteY2" fmla="*/ 771523 h 6168789"/>
              <a:gd name="connsiteX3" fmla="*/ 11430001 w 11430001"/>
              <a:gd name="connsiteY3" fmla="*/ 771523 h 6168789"/>
              <a:gd name="connsiteX4" fmla="*/ 11430001 w 11430001"/>
              <a:gd name="connsiteY4" fmla="*/ 6168789 h 6168789"/>
              <a:gd name="connsiteX5" fmla="*/ 0 w 11430001"/>
              <a:gd name="connsiteY5" fmla="*/ 6168789 h 61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1" h="6168789">
                <a:moveTo>
                  <a:pt x="0" y="0"/>
                </a:moveTo>
                <a:lnTo>
                  <a:pt x="5334002" y="0"/>
                </a:lnTo>
                <a:lnTo>
                  <a:pt x="5334002" y="771523"/>
                </a:lnTo>
                <a:lnTo>
                  <a:pt x="11430001" y="771523"/>
                </a:lnTo>
                <a:lnTo>
                  <a:pt x="11430001" y="6168789"/>
                </a:lnTo>
                <a:lnTo>
                  <a:pt x="0" y="6168789"/>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5">
            <a:extLst>
              <a:ext uri="{FF2B5EF4-FFF2-40B4-BE49-F238E27FC236}">
                <a16:creationId xmlns:a16="http://schemas.microsoft.com/office/drawing/2014/main" id="{4CD44A43-6E39-4FE6-87BB-C65CE8FC6B1A}"/>
              </a:ext>
            </a:extLst>
          </p:cNvPr>
          <p:cNvSpPr>
            <a:spLocks noGrp="1"/>
          </p:cNvSpPr>
          <p:nvPr>
            <p:ph type="title"/>
          </p:nvPr>
        </p:nvSpPr>
        <p:spPr>
          <a:xfrm>
            <a:off x="4572000" y="1517651"/>
            <a:ext cx="3424238" cy="1344613"/>
          </a:xfrm>
        </p:spPr>
        <p:txBody>
          <a:bodyPr>
            <a:normAutofit/>
          </a:bodyPr>
          <a:lstStyle/>
          <a:p>
            <a:r>
              <a:rPr lang="en-US"/>
              <a:t>Click to edit Master title style</a:t>
            </a:r>
            <a:endParaRPr lang="en-US" dirty="0"/>
          </a:p>
        </p:txBody>
      </p:sp>
      <p:sp>
        <p:nvSpPr>
          <p:cNvPr id="18" name="Picture Placeholder 17">
            <a:extLst>
              <a:ext uri="{FF2B5EF4-FFF2-40B4-BE49-F238E27FC236}">
                <a16:creationId xmlns:a16="http://schemas.microsoft.com/office/drawing/2014/main" id="{5229EB0D-B986-4E26-BDF3-305AE3233EB7}"/>
              </a:ext>
            </a:extLst>
          </p:cNvPr>
          <p:cNvSpPr>
            <a:spLocks noGrp="1"/>
          </p:cNvSpPr>
          <p:nvPr>
            <p:ph type="pic" sz="quarter" idx="13"/>
          </p:nvPr>
        </p:nvSpPr>
        <p:spPr>
          <a:xfrm>
            <a:off x="569214" y="883487"/>
            <a:ext cx="3422142" cy="2441448"/>
          </a:xfrm>
          <a:solidFill>
            <a:schemeClr val="accent6"/>
          </a:solidFill>
        </p:spPr>
        <p:txBody>
          <a:bodyPr/>
          <a:lstStyle/>
          <a:p>
            <a:r>
              <a:rPr lang="en-US"/>
              <a:t>Click icon to add picture</a:t>
            </a:r>
          </a:p>
        </p:txBody>
      </p:sp>
      <p:sp>
        <p:nvSpPr>
          <p:cNvPr id="19" name="Picture Placeholder 17">
            <a:extLst>
              <a:ext uri="{FF2B5EF4-FFF2-40B4-BE49-F238E27FC236}">
                <a16:creationId xmlns:a16="http://schemas.microsoft.com/office/drawing/2014/main" id="{37E21EC2-9A85-4522-B6AD-3FF227CACDD7}"/>
              </a:ext>
            </a:extLst>
          </p:cNvPr>
          <p:cNvSpPr>
            <a:spLocks noGrp="1"/>
          </p:cNvSpPr>
          <p:nvPr>
            <p:ph type="pic" sz="quarter" idx="14"/>
          </p:nvPr>
        </p:nvSpPr>
        <p:spPr>
          <a:xfrm>
            <a:off x="569214" y="3593592"/>
            <a:ext cx="3422142" cy="2441448"/>
          </a:xfrm>
          <a:solidFill>
            <a:schemeClr val="accent6"/>
          </a:solidFill>
        </p:spPr>
        <p:txBody>
          <a:bodyPr/>
          <a:lstStyle/>
          <a:p>
            <a:r>
              <a:rPr lang="en-US"/>
              <a:t>Click icon to add picture</a:t>
            </a:r>
          </a:p>
        </p:txBody>
      </p:sp>
      <p:sp>
        <p:nvSpPr>
          <p:cNvPr id="16" name="Content Placeholder 1">
            <a:extLst>
              <a:ext uri="{FF2B5EF4-FFF2-40B4-BE49-F238E27FC236}">
                <a16:creationId xmlns:a16="http://schemas.microsoft.com/office/drawing/2014/main" id="{9F9D0834-E38A-4C71-95D5-A8A2B973AC09}"/>
              </a:ext>
            </a:extLst>
          </p:cNvPr>
          <p:cNvSpPr>
            <a:spLocks noGrp="1"/>
          </p:cNvSpPr>
          <p:nvPr>
            <p:ph idx="1"/>
          </p:nvPr>
        </p:nvSpPr>
        <p:spPr>
          <a:xfrm>
            <a:off x="4571999" y="2970214"/>
            <a:ext cx="3424238" cy="3125787"/>
          </a:xfrm>
        </p:spPr>
        <p:txBody>
          <a:bodyPr>
            <a:normAutofit/>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pPr/>
              <a:t>‹#›</a:t>
            </a:fld>
            <a:endParaRPr lang="en-US"/>
          </a:p>
        </p:txBody>
      </p:sp>
    </p:spTree>
    <p:extLst>
      <p:ext uri="{BB962C8B-B14F-4D97-AF65-F5344CB8AC3E}">
        <p14:creationId xmlns:p14="http://schemas.microsoft.com/office/powerpoint/2010/main" val="319883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D03AAFC-F6FA-4A24-BE1D-34AE6AD64CD3}"/>
              </a:ext>
              <a:ext uri="{C183D7F6-B498-43B3-948B-1728B52AA6E4}">
                <adec:decorative xmlns:adec="http://schemas.microsoft.com/office/drawing/2017/decorative" val="1"/>
              </a:ext>
            </a:extLst>
          </p:cNvPr>
          <p:cNvSpPr/>
          <p:nvPr userDrawn="1"/>
        </p:nvSpPr>
        <p:spPr>
          <a:xfrm>
            <a:off x="0" y="0"/>
            <a:ext cx="9144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Picture Placeholder 11">
            <a:extLst>
              <a:ext uri="{FF2B5EF4-FFF2-40B4-BE49-F238E27FC236}">
                <a16:creationId xmlns:a16="http://schemas.microsoft.com/office/drawing/2014/main" id="{82190B39-D040-425A-9AD6-58A7533FEA6D}"/>
              </a:ext>
            </a:extLst>
          </p:cNvPr>
          <p:cNvSpPr>
            <a:spLocks noGrp="1"/>
          </p:cNvSpPr>
          <p:nvPr>
            <p:ph type="pic" sz="quarter" idx="13"/>
          </p:nvPr>
        </p:nvSpPr>
        <p:spPr>
          <a:xfrm>
            <a:off x="560070" y="756284"/>
            <a:ext cx="8023860" cy="5349240"/>
          </a:xfrm>
          <a:solidFill>
            <a:schemeClr val="accent6"/>
          </a:solidFill>
        </p:spPr>
        <p:txBody>
          <a:bodyPr/>
          <a:lstStyle/>
          <a:p>
            <a:r>
              <a:rPr lang="en-US"/>
              <a:t>Click icon to add picture</a:t>
            </a:r>
            <a:endParaRPr lang="en-US" dirty="0"/>
          </a:p>
        </p:txBody>
      </p:sp>
      <p:sp>
        <p:nvSpPr>
          <p:cNvPr id="15" name="Title 16">
            <a:extLst>
              <a:ext uri="{FF2B5EF4-FFF2-40B4-BE49-F238E27FC236}">
                <a16:creationId xmlns:a16="http://schemas.microsoft.com/office/drawing/2014/main" id="{8950CCE3-163E-46A1-B489-395F3F75FE34}"/>
              </a:ext>
            </a:extLst>
          </p:cNvPr>
          <p:cNvSpPr>
            <a:spLocks noGrp="1"/>
          </p:cNvSpPr>
          <p:nvPr>
            <p:ph type="ctrTitle"/>
          </p:nvPr>
        </p:nvSpPr>
        <p:spPr>
          <a:xfrm>
            <a:off x="5500116" y="1517905"/>
            <a:ext cx="2811780" cy="2796945"/>
          </a:xfrm>
        </p:spPr>
        <p:txBody>
          <a:bodyPr anchor="ctr">
            <a:normAutofit/>
          </a:bodyPr>
          <a:lstStyle>
            <a:lvl1pPr>
              <a:defRPr sz="4500"/>
            </a:lvl1pPr>
          </a:lstStyle>
          <a:p>
            <a:pPr algn="l"/>
            <a:r>
              <a:rPr lang="en-US"/>
              <a:t>Click to edit Master title style</a:t>
            </a:r>
            <a:endParaRPr lang="en-US" dirty="0"/>
          </a:p>
        </p:txBody>
      </p:sp>
      <p:sp>
        <p:nvSpPr>
          <p:cNvPr id="16" name="Subtitle 17">
            <a:extLst>
              <a:ext uri="{FF2B5EF4-FFF2-40B4-BE49-F238E27FC236}">
                <a16:creationId xmlns:a16="http://schemas.microsoft.com/office/drawing/2014/main" id="{81E38157-454C-44D5-8D2B-A220A53D780E}"/>
              </a:ext>
            </a:extLst>
          </p:cNvPr>
          <p:cNvSpPr>
            <a:spLocks noGrp="1"/>
          </p:cNvSpPr>
          <p:nvPr>
            <p:ph type="subTitle" idx="1"/>
          </p:nvPr>
        </p:nvSpPr>
        <p:spPr>
          <a:xfrm>
            <a:off x="5500116" y="4479369"/>
            <a:ext cx="2750058" cy="1616631"/>
          </a:xfrm>
        </p:spPr>
        <p:txBody>
          <a:bodyPr/>
          <a:lstStyle>
            <a:lvl1pPr marL="0" indent="0">
              <a:buNone/>
              <a:defRPr/>
            </a:lvl1pPr>
          </a:lstStyle>
          <a:p>
            <a:pPr algn="l"/>
            <a:r>
              <a:rPr lang="en-US"/>
              <a:t>Click to edit Master subtitle style</a:t>
            </a:r>
            <a:endParaRPr lang="en-US" dirty="0"/>
          </a:p>
        </p:txBody>
      </p:sp>
    </p:spTree>
    <p:extLst>
      <p:ext uri="{BB962C8B-B14F-4D97-AF65-F5344CB8AC3E}">
        <p14:creationId xmlns:p14="http://schemas.microsoft.com/office/powerpoint/2010/main" val="1730548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har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r>
              <a:rPr lang="en-US"/>
              <a:t>3/1/20XX</a:t>
            </a:r>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pPr/>
              <a:t>‹#›</a:t>
            </a:fld>
            <a:endParaRPr lang="en-US"/>
          </a:p>
        </p:txBody>
      </p:sp>
    </p:spTree>
    <p:extLst>
      <p:ext uri="{BB962C8B-B14F-4D97-AF65-F5344CB8AC3E}">
        <p14:creationId xmlns:p14="http://schemas.microsoft.com/office/powerpoint/2010/main" val="135251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EDA639-2F5C-4255-BE42-C41A5ABBC24D}"/>
              </a:ext>
              <a:ext uri="{C183D7F6-B498-43B3-948B-1728B52AA6E4}">
                <adec:decorative xmlns:adec="http://schemas.microsoft.com/office/drawing/2017/decorative" val="1"/>
              </a:ext>
            </a:extLst>
          </p:cNvPr>
          <p:cNvSpPr/>
          <p:nvPr userDrawn="1"/>
        </p:nvSpPr>
        <p:spPr>
          <a:xfrm>
            <a:off x="0" y="0"/>
            <a:ext cx="9144000" cy="6867524"/>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useBgFill="1">
        <p:nvSpPr>
          <p:cNvPr id="6" name="Rectangle 5">
            <a:extLst>
              <a:ext uri="{FF2B5EF4-FFF2-40B4-BE49-F238E27FC236}">
                <a16:creationId xmlns:a16="http://schemas.microsoft.com/office/drawing/2014/main" id="{E96D6DC8-1218-45DD-BCD3-DF21DFA5B10A}"/>
              </a:ext>
              <a:ext uri="{C183D7F6-B498-43B3-948B-1728B52AA6E4}">
                <adec:decorative xmlns:adec="http://schemas.microsoft.com/office/drawing/2017/decorative" val="1"/>
              </a:ext>
            </a:extLst>
          </p:cNvPr>
          <p:cNvSpPr/>
          <p:nvPr userDrawn="1"/>
        </p:nvSpPr>
        <p:spPr>
          <a:xfrm>
            <a:off x="571500" y="766762"/>
            <a:ext cx="8001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Picture Placeholder 11">
            <a:extLst>
              <a:ext uri="{FF2B5EF4-FFF2-40B4-BE49-F238E27FC236}">
                <a16:creationId xmlns:a16="http://schemas.microsoft.com/office/drawing/2014/main" id="{8A58F504-65F1-4BFD-A987-54F78AD52D41}"/>
              </a:ext>
            </a:extLst>
          </p:cNvPr>
          <p:cNvSpPr>
            <a:spLocks noGrp="1"/>
          </p:cNvSpPr>
          <p:nvPr>
            <p:ph type="pic" sz="quarter" idx="13"/>
          </p:nvPr>
        </p:nvSpPr>
        <p:spPr>
          <a:xfrm>
            <a:off x="569214" y="749808"/>
            <a:ext cx="8058150" cy="5394960"/>
          </a:xfrm>
          <a:solidFill>
            <a:schemeClr val="accent6"/>
          </a:solidFill>
        </p:spPr>
        <p:txBody>
          <a:bodyPr/>
          <a:lstStyle/>
          <a:p>
            <a:r>
              <a:rPr lang="en-US"/>
              <a:t>Click icon to add picture</a:t>
            </a:r>
            <a:endParaRPr lang="en-US" dirty="0"/>
          </a:p>
        </p:txBody>
      </p:sp>
      <p:sp>
        <p:nvSpPr>
          <p:cNvPr id="13" name="Title 16">
            <a:extLst>
              <a:ext uri="{FF2B5EF4-FFF2-40B4-BE49-F238E27FC236}">
                <a16:creationId xmlns:a16="http://schemas.microsoft.com/office/drawing/2014/main" id="{0B9261BF-90C7-41A0-8711-97168C7479D9}"/>
              </a:ext>
            </a:extLst>
          </p:cNvPr>
          <p:cNvSpPr>
            <a:spLocks noGrp="1"/>
          </p:cNvSpPr>
          <p:nvPr>
            <p:ph type="ctrTitle"/>
          </p:nvPr>
        </p:nvSpPr>
        <p:spPr>
          <a:xfrm>
            <a:off x="4958334" y="1517905"/>
            <a:ext cx="3360420" cy="2796945"/>
          </a:xfrm>
        </p:spPr>
        <p:txBody>
          <a:bodyPr anchor="ctr">
            <a:normAutofit/>
          </a:bodyPr>
          <a:lstStyle>
            <a:lvl1pPr>
              <a:defRPr sz="3300"/>
            </a:lvl1pPr>
          </a:lstStyle>
          <a:p>
            <a:pPr algn="l"/>
            <a:r>
              <a:rPr lang="en-US"/>
              <a:t>Click to edit Master title style</a:t>
            </a:r>
            <a:endParaRPr lang="en-US" dirty="0"/>
          </a:p>
        </p:txBody>
      </p:sp>
      <p:sp>
        <p:nvSpPr>
          <p:cNvPr id="14" name="Subtitle 17">
            <a:extLst>
              <a:ext uri="{FF2B5EF4-FFF2-40B4-BE49-F238E27FC236}">
                <a16:creationId xmlns:a16="http://schemas.microsoft.com/office/drawing/2014/main" id="{305C0D07-994F-4143-B88E-32EED69E7F65}"/>
              </a:ext>
            </a:extLst>
          </p:cNvPr>
          <p:cNvSpPr>
            <a:spLocks noGrp="1"/>
          </p:cNvSpPr>
          <p:nvPr>
            <p:ph type="subTitle" idx="1"/>
          </p:nvPr>
        </p:nvSpPr>
        <p:spPr>
          <a:xfrm>
            <a:off x="4958334" y="4425696"/>
            <a:ext cx="3044952" cy="1189912"/>
          </a:xfrm>
        </p:spPr>
        <p:txBody>
          <a:bodyPr/>
          <a:lstStyle>
            <a:lvl1pPr marL="0" indent="0">
              <a:buNone/>
              <a:defRPr/>
            </a:lvl1pPr>
          </a:lstStyle>
          <a:p>
            <a:pPr algn="l"/>
            <a:r>
              <a:rPr lang="en-US"/>
              <a:t>Click to edit Master subtitle style</a:t>
            </a:r>
            <a:endParaRPr lang="en-US" dirty="0"/>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lvl1pPr>
              <a:defRPr>
                <a:solidFill>
                  <a:schemeClr val="bg1"/>
                </a:solidFill>
              </a:defRPr>
            </a:lvl1pPr>
          </a:lstStyle>
          <a:p>
            <a:r>
              <a:rPr lang="en-US"/>
              <a:t>Sample footer text</a:t>
            </a:r>
            <a:endParaRPr lang="en-US" dirty="0"/>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lvl1pPr>
              <a:defRPr>
                <a:solidFill>
                  <a:schemeClr val="bg1"/>
                </a:solidFill>
              </a:defRPr>
            </a:lvl1pPr>
          </a:lstStyle>
          <a:p>
            <a:r>
              <a:rPr lang="en-US"/>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lvl1pPr>
              <a:defRPr>
                <a:solidFill>
                  <a:schemeClr val="bg1"/>
                </a:solidFill>
              </a:defRPr>
            </a:lvl1pPr>
          </a:lstStyle>
          <a:p>
            <a:fld id="{CB1E4CB7-CB13-4810-BF18-BE31AFC64F93}" type="slidenum">
              <a:rPr lang="en-US" smtClean="0"/>
              <a:pPr/>
              <a:t>‹#›</a:t>
            </a:fld>
            <a:endParaRPr lang="en-US"/>
          </a:p>
        </p:txBody>
      </p:sp>
    </p:spTree>
    <p:extLst>
      <p:ext uri="{BB962C8B-B14F-4D97-AF65-F5344CB8AC3E}">
        <p14:creationId xmlns:p14="http://schemas.microsoft.com/office/powerpoint/2010/main" val="282252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29" name="Picture Placeholder 28">
            <a:extLst>
              <a:ext uri="{FF2B5EF4-FFF2-40B4-BE49-F238E27FC236}">
                <a16:creationId xmlns:a16="http://schemas.microsoft.com/office/drawing/2014/main" id="{26E6BD11-82A7-4729-AD05-B0676F9B1F5F}"/>
              </a:ext>
            </a:extLst>
          </p:cNvPr>
          <p:cNvSpPr>
            <a:spLocks noGrp="1"/>
          </p:cNvSpPr>
          <p:nvPr>
            <p:ph type="pic" sz="quarter" idx="21"/>
          </p:nvPr>
        </p:nvSpPr>
        <p:spPr>
          <a:xfrm>
            <a:off x="1128713" y="2861595"/>
            <a:ext cx="1371600" cy="1993392"/>
          </a:xfrm>
          <a:solidFill>
            <a:schemeClr val="accent6"/>
          </a:solidFill>
        </p:spPr>
        <p:txBody>
          <a:bodyPr/>
          <a:lstStyle/>
          <a:p>
            <a:r>
              <a:rPr lang="en-US"/>
              <a:t>Click icon to add picture</a:t>
            </a:r>
          </a:p>
        </p:txBody>
      </p:sp>
      <p:sp>
        <p:nvSpPr>
          <p:cNvPr id="19" name="Text Placeholder 18">
            <a:extLst>
              <a:ext uri="{FF2B5EF4-FFF2-40B4-BE49-F238E27FC236}">
                <a16:creationId xmlns:a16="http://schemas.microsoft.com/office/drawing/2014/main" id="{6E08135B-D6D5-401C-B151-CDCB20550F16}"/>
              </a:ext>
            </a:extLst>
          </p:cNvPr>
          <p:cNvSpPr>
            <a:spLocks noGrp="1"/>
          </p:cNvSpPr>
          <p:nvPr>
            <p:ph type="body" sz="quarter" idx="13" hasCustomPrompt="1"/>
          </p:nvPr>
        </p:nvSpPr>
        <p:spPr>
          <a:xfrm>
            <a:off x="1131570" y="4855464"/>
            <a:ext cx="1371600" cy="594360"/>
          </a:xfrm>
        </p:spPr>
        <p:txBody>
          <a:bodyPr anchor="b" anchorCtr="0">
            <a:normAutofit/>
          </a:bodyPr>
          <a:lstStyle>
            <a:lvl1pPr marL="0" indent="0">
              <a:buNone/>
              <a:defRPr sz="1500" b="1">
                <a:latin typeface="+mj-lt"/>
              </a:defRPr>
            </a:lvl1pPr>
            <a:lvl2pPr marL="274320" indent="0">
              <a:buFont typeface="Arial" panose="020B0604020202020204" pitchFamily="34" charset="0"/>
              <a:buNone/>
              <a:defRPr/>
            </a:lvl2pPr>
            <a:lvl3pPr marL="274320" indent="0">
              <a:buNone/>
              <a:defRPr/>
            </a:lvl3pPr>
            <a:lvl4pPr marL="480060" indent="0">
              <a:buFont typeface="Arial" panose="020B0604020202020204" pitchFamily="34" charset="0"/>
              <a:buNone/>
              <a:defRPr/>
            </a:lvl4pPr>
            <a:lvl5pPr marL="459486" indent="0">
              <a:buNone/>
              <a:defRPr/>
            </a:lvl5pPr>
          </a:lstStyle>
          <a:p>
            <a:pPr lvl="0"/>
            <a:r>
              <a:rPr lang="en-US" dirty="0"/>
              <a:t>Name</a:t>
            </a:r>
          </a:p>
        </p:txBody>
      </p:sp>
      <p:sp>
        <p:nvSpPr>
          <p:cNvPr id="21" name="Text Placeholder 20">
            <a:extLst>
              <a:ext uri="{FF2B5EF4-FFF2-40B4-BE49-F238E27FC236}">
                <a16:creationId xmlns:a16="http://schemas.microsoft.com/office/drawing/2014/main" id="{FA587696-63FF-4232-8879-488DFE1C31EA}"/>
              </a:ext>
            </a:extLst>
          </p:cNvPr>
          <p:cNvSpPr>
            <a:spLocks noGrp="1"/>
          </p:cNvSpPr>
          <p:nvPr>
            <p:ph type="body" sz="quarter" idx="14" hasCustomPrompt="1"/>
          </p:nvPr>
        </p:nvSpPr>
        <p:spPr>
          <a:xfrm>
            <a:off x="1128713" y="5468112"/>
            <a:ext cx="1371600" cy="594360"/>
          </a:xfrm>
        </p:spPr>
        <p:txBody>
          <a:bodyPr>
            <a:noAutofit/>
          </a:bodyPr>
          <a:lstStyle>
            <a:lvl1pPr marL="0" indent="0">
              <a:buNone/>
              <a:defRPr sz="1200"/>
            </a:lvl1pPr>
            <a:lvl2pPr marL="274320" indent="0">
              <a:buFont typeface="Arial" panose="020B0604020202020204" pitchFamily="34" charset="0"/>
              <a:buNone/>
              <a:defRPr sz="1200"/>
            </a:lvl2pPr>
            <a:lvl3pPr marL="274320" indent="0">
              <a:buNone/>
              <a:defRPr sz="1200"/>
            </a:lvl3pPr>
            <a:lvl4pPr marL="480060" indent="0">
              <a:buFont typeface="Arial" panose="020B0604020202020204" pitchFamily="34" charset="0"/>
              <a:buNone/>
              <a:defRPr sz="1200"/>
            </a:lvl4pPr>
            <a:lvl5pPr marL="459486" indent="0">
              <a:buNone/>
              <a:defRPr sz="1200"/>
            </a:lvl5pPr>
          </a:lstStyle>
          <a:p>
            <a:pPr lvl="0"/>
            <a:r>
              <a:rPr lang="en-US" dirty="0"/>
              <a:t>Title</a:t>
            </a:r>
          </a:p>
        </p:txBody>
      </p:sp>
      <p:sp>
        <p:nvSpPr>
          <p:cNvPr id="30" name="Picture Placeholder 28">
            <a:extLst>
              <a:ext uri="{FF2B5EF4-FFF2-40B4-BE49-F238E27FC236}">
                <a16:creationId xmlns:a16="http://schemas.microsoft.com/office/drawing/2014/main" id="{96507A97-E180-468F-B641-141DBA738642}"/>
              </a:ext>
            </a:extLst>
          </p:cNvPr>
          <p:cNvSpPr>
            <a:spLocks noGrp="1"/>
          </p:cNvSpPr>
          <p:nvPr>
            <p:ph type="pic" sz="quarter" idx="22"/>
          </p:nvPr>
        </p:nvSpPr>
        <p:spPr>
          <a:xfrm>
            <a:off x="2965133" y="2861595"/>
            <a:ext cx="1371600" cy="1993392"/>
          </a:xfrm>
          <a:solidFill>
            <a:schemeClr val="accent6"/>
          </a:solidFill>
        </p:spPr>
        <p:txBody>
          <a:bodyPr/>
          <a:lstStyle/>
          <a:p>
            <a:r>
              <a:rPr lang="en-US"/>
              <a:t>Click icon to add picture</a:t>
            </a:r>
          </a:p>
        </p:txBody>
      </p:sp>
      <p:sp>
        <p:nvSpPr>
          <p:cNvPr id="22" name="Text Placeholder 18">
            <a:extLst>
              <a:ext uri="{FF2B5EF4-FFF2-40B4-BE49-F238E27FC236}">
                <a16:creationId xmlns:a16="http://schemas.microsoft.com/office/drawing/2014/main" id="{49BB8F01-AE51-4455-BE0F-8972415A0C06}"/>
              </a:ext>
            </a:extLst>
          </p:cNvPr>
          <p:cNvSpPr>
            <a:spLocks noGrp="1"/>
          </p:cNvSpPr>
          <p:nvPr>
            <p:ph type="body" sz="quarter" idx="15" hasCustomPrompt="1"/>
          </p:nvPr>
        </p:nvSpPr>
        <p:spPr>
          <a:xfrm>
            <a:off x="2957068" y="4854889"/>
            <a:ext cx="1371600" cy="594360"/>
          </a:xfrm>
        </p:spPr>
        <p:txBody>
          <a:bodyPr anchor="b" anchorCtr="0">
            <a:normAutofit/>
          </a:bodyPr>
          <a:lstStyle>
            <a:lvl1pPr marL="0" indent="0">
              <a:buNone/>
              <a:defRPr sz="1500" b="1">
                <a:latin typeface="+mj-lt"/>
              </a:defRPr>
            </a:lvl1pPr>
            <a:lvl2pPr marL="274320" indent="0">
              <a:buFont typeface="Arial" panose="020B0604020202020204" pitchFamily="34" charset="0"/>
              <a:buNone/>
              <a:defRPr/>
            </a:lvl2pPr>
            <a:lvl3pPr marL="274320" indent="0">
              <a:buNone/>
              <a:defRPr/>
            </a:lvl3pPr>
            <a:lvl4pPr marL="480060" indent="0">
              <a:buFont typeface="Arial" panose="020B0604020202020204" pitchFamily="34" charset="0"/>
              <a:buNone/>
              <a:defRPr/>
            </a:lvl4pPr>
            <a:lvl5pPr marL="459486" indent="0">
              <a:buNone/>
              <a:defRPr/>
            </a:lvl5pPr>
          </a:lstStyle>
          <a:p>
            <a:pPr lvl="0"/>
            <a:r>
              <a:rPr lang="en-US" dirty="0"/>
              <a:t>Name</a:t>
            </a:r>
          </a:p>
        </p:txBody>
      </p:sp>
      <p:sp>
        <p:nvSpPr>
          <p:cNvPr id="23" name="Text Placeholder 20">
            <a:extLst>
              <a:ext uri="{FF2B5EF4-FFF2-40B4-BE49-F238E27FC236}">
                <a16:creationId xmlns:a16="http://schemas.microsoft.com/office/drawing/2014/main" id="{759D2442-D209-4F87-9F2C-19D73A2412D4}"/>
              </a:ext>
            </a:extLst>
          </p:cNvPr>
          <p:cNvSpPr>
            <a:spLocks noGrp="1"/>
          </p:cNvSpPr>
          <p:nvPr>
            <p:ph type="body" sz="quarter" idx="16" hasCustomPrompt="1"/>
          </p:nvPr>
        </p:nvSpPr>
        <p:spPr>
          <a:xfrm>
            <a:off x="2957068" y="5462491"/>
            <a:ext cx="1371600" cy="594360"/>
          </a:xfrm>
        </p:spPr>
        <p:txBody>
          <a:bodyPr>
            <a:noAutofit/>
          </a:bodyPr>
          <a:lstStyle>
            <a:lvl1pPr marL="0" indent="0">
              <a:buNone/>
              <a:defRPr sz="1200"/>
            </a:lvl1pPr>
            <a:lvl2pPr marL="274320" indent="0">
              <a:buFont typeface="Arial" panose="020B0604020202020204" pitchFamily="34" charset="0"/>
              <a:buNone/>
              <a:defRPr sz="1200"/>
            </a:lvl2pPr>
            <a:lvl3pPr marL="274320" indent="0">
              <a:buNone/>
              <a:defRPr sz="1200"/>
            </a:lvl3pPr>
            <a:lvl4pPr marL="480060" indent="0">
              <a:buFont typeface="Arial" panose="020B0604020202020204" pitchFamily="34" charset="0"/>
              <a:buNone/>
              <a:defRPr sz="1200"/>
            </a:lvl4pPr>
            <a:lvl5pPr marL="459486" indent="0">
              <a:buNone/>
              <a:defRPr sz="1200"/>
            </a:lvl5pPr>
          </a:lstStyle>
          <a:p>
            <a:pPr lvl="0"/>
            <a:r>
              <a:rPr lang="en-US" dirty="0"/>
              <a:t>Title</a:t>
            </a:r>
          </a:p>
        </p:txBody>
      </p:sp>
      <p:sp>
        <p:nvSpPr>
          <p:cNvPr id="31" name="Picture Placeholder 28">
            <a:extLst>
              <a:ext uri="{FF2B5EF4-FFF2-40B4-BE49-F238E27FC236}">
                <a16:creationId xmlns:a16="http://schemas.microsoft.com/office/drawing/2014/main" id="{A850442C-9915-406C-83D9-8EBE8AD3C243}"/>
              </a:ext>
            </a:extLst>
          </p:cNvPr>
          <p:cNvSpPr>
            <a:spLocks noGrp="1"/>
          </p:cNvSpPr>
          <p:nvPr>
            <p:ph type="pic" sz="quarter" idx="23"/>
          </p:nvPr>
        </p:nvSpPr>
        <p:spPr>
          <a:xfrm>
            <a:off x="4793742" y="2861595"/>
            <a:ext cx="1371600" cy="1993392"/>
          </a:xfrm>
          <a:solidFill>
            <a:schemeClr val="accent6"/>
          </a:solidFill>
        </p:spPr>
        <p:txBody>
          <a:bodyPr/>
          <a:lstStyle/>
          <a:p>
            <a:r>
              <a:rPr lang="en-US"/>
              <a:t>Click icon to add picture</a:t>
            </a:r>
          </a:p>
        </p:txBody>
      </p:sp>
      <p:sp>
        <p:nvSpPr>
          <p:cNvPr id="24" name="Text Placeholder 18">
            <a:extLst>
              <a:ext uri="{FF2B5EF4-FFF2-40B4-BE49-F238E27FC236}">
                <a16:creationId xmlns:a16="http://schemas.microsoft.com/office/drawing/2014/main" id="{A596F3D1-5D97-4111-B3D6-FE37290A6B3D}"/>
              </a:ext>
            </a:extLst>
          </p:cNvPr>
          <p:cNvSpPr>
            <a:spLocks noGrp="1"/>
          </p:cNvSpPr>
          <p:nvPr>
            <p:ph type="body" sz="quarter" idx="17" hasCustomPrompt="1"/>
          </p:nvPr>
        </p:nvSpPr>
        <p:spPr>
          <a:xfrm>
            <a:off x="4793742" y="4855464"/>
            <a:ext cx="1371600" cy="594360"/>
          </a:xfrm>
        </p:spPr>
        <p:txBody>
          <a:bodyPr anchor="b" anchorCtr="0">
            <a:normAutofit/>
          </a:bodyPr>
          <a:lstStyle>
            <a:lvl1pPr marL="0" indent="0">
              <a:buNone/>
              <a:defRPr sz="1500" b="1">
                <a:latin typeface="+mj-lt"/>
              </a:defRPr>
            </a:lvl1pPr>
            <a:lvl2pPr marL="274320" indent="0">
              <a:buFont typeface="Arial" panose="020B0604020202020204" pitchFamily="34" charset="0"/>
              <a:buNone/>
              <a:defRPr/>
            </a:lvl2pPr>
            <a:lvl3pPr marL="274320" indent="0">
              <a:buNone/>
              <a:defRPr/>
            </a:lvl3pPr>
            <a:lvl4pPr marL="480060" indent="0">
              <a:buFont typeface="Arial" panose="020B0604020202020204" pitchFamily="34" charset="0"/>
              <a:buNone/>
              <a:defRPr/>
            </a:lvl4pPr>
            <a:lvl5pPr marL="459486" indent="0">
              <a:buNone/>
              <a:defRPr/>
            </a:lvl5pPr>
          </a:lstStyle>
          <a:p>
            <a:pPr lvl="0"/>
            <a:r>
              <a:rPr lang="en-US" dirty="0"/>
              <a:t>Name</a:t>
            </a:r>
          </a:p>
        </p:txBody>
      </p:sp>
      <p:sp>
        <p:nvSpPr>
          <p:cNvPr id="25" name="Text Placeholder 20">
            <a:extLst>
              <a:ext uri="{FF2B5EF4-FFF2-40B4-BE49-F238E27FC236}">
                <a16:creationId xmlns:a16="http://schemas.microsoft.com/office/drawing/2014/main" id="{2D25C272-C21E-4078-818F-B12E10F1827C}"/>
              </a:ext>
            </a:extLst>
          </p:cNvPr>
          <p:cNvSpPr>
            <a:spLocks noGrp="1"/>
          </p:cNvSpPr>
          <p:nvPr>
            <p:ph type="body" sz="quarter" idx="18" hasCustomPrompt="1"/>
          </p:nvPr>
        </p:nvSpPr>
        <p:spPr>
          <a:xfrm>
            <a:off x="4793742" y="5468112"/>
            <a:ext cx="1371600" cy="594360"/>
          </a:xfrm>
        </p:spPr>
        <p:txBody>
          <a:bodyPr>
            <a:noAutofit/>
          </a:bodyPr>
          <a:lstStyle>
            <a:lvl1pPr marL="0" indent="0">
              <a:buNone/>
              <a:defRPr sz="1200"/>
            </a:lvl1pPr>
            <a:lvl2pPr marL="274320" indent="0">
              <a:buFont typeface="Arial" panose="020B0604020202020204" pitchFamily="34" charset="0"/>
              <a:buNone/>
              <a:defRPr sz="1200"/>
            </a:lvl2pPr>
            <a:lvl3pPr marL="274320" indent="0">
              <a:buNone/>
              <a:defRPr sz="1200"/>
            </a:lvl3pPr>
            <a:lvl4pPr marL="480060" indent="0">
              <a:buFont typeface="Arial" panose="020B0604020202020204" pitchFamily="34" charset="0"/>
              <a:buNone/>
              <a:defRPr sz="1200"/>
            </a:lvl4pPr>
            <a:lvl5pPr marL="459486" indent="0">
              <a:buNone/>
              <a:defRPr sz="1200"/>
            </a:lvl5pPr>
          </a:lstStyle>
          <a:p>
            <a:pPr lvl="0"/>
            <a:r>
              <a:rPr lang="en-US" dirty="0"/>
              <a:t>Title</a:t>
            </a:r>
          </a:p>
        </p:txBody>
      </p:sp>
      <p:sp>
        <p:nvSpPr>
          <p:cNvPr id="32" name="Picture Placeholder 28">
            <a:extLst>
              <a:ext uri="{FF2B5EF4-FFF2-40B4-BE49-F238E27FC236}">
                <a16:creationId xmlns:a16="http://schemas.microsoft.com/office/drawing/2014/main" id="{05393806-4E48-45A2-8BD7-0BA36566F3CC}"/>
              </a:ext>
            </a:extLst>
          </p:cNvPr>
          <p:cNvSpPr>
            <a:spLocks noGrp="1"/>
          </p:cNvSpPr>
          <p:nvPr>
            <p:ph type="pic" sz="quarter" idx="24"/>
          </p:nvPr>
        </p:nvSpPr>
        <p:spPr>
          <a:xfrm>
            <a:off x="6624828" y="2862072"/>
            <a:ext cx="1371600" cy="1993392"/>
          </a:xfrm>
          <a:solidFill>
            <a:schemeClr val="accent6"/>
          </a:solidFill>
        </p:spPr>
        <p:txBody>
          <a:bodyPr/>
          <a:lstStyle/>
          <a:p>
            <a:r>
              <a:rPr lang="en-US"/>
              <a:t>Click icon to add picture</a:t>
            </a:r>
          </a:p>
        </p:txBody>
      </p:sp>
      <p:sp>
        <p:nvSpPr>
          <p:cNvPr id="26" name="Text Placeholder 18">
            <a:extLst>
              <a:ext uri="{FF2B5EF4-FFF2-40B4-BE49-F238E27FC236}">
                <a16:creationId xmlns:a16="http://schemas.microsoft.com/office/drawing/2014/main" id="{DD19656C-C87E-4938-A66D-D6836DBC653A}"/>
              </a:ext>
            </a:extLst>
          </p:cNvPr>
          <p:cNvSpPr>
            <a:spLocks noGrp="1"/>
          </p:cNvSpPr>
          <p:nvPr>
            <p:ph type="body" sz="quarter" idx="19" hasCustomPrompt="1"/>
          </p:nvPr>
        </p:nvSpPr>
        <p:spPr>
          <a:xfrm>
            <a:off x="6619240" y="4855651"/>
            <a:ext cx="1371600" cy="594360"/>
          </a:xfrm>
        </p:spPr>
        <p:txBody>
          <a:bodyPr anchor="b" anchorCtr="0">
            <a:normAutofit/>
          </a:bodyPr>
          <a:lstStyle>
            <a:lvl1pPr marL="0" indent="0">
              <a:buNone/>
              <a:defRPr sz="1500" b="1">
                <a:latin typeface="+mj-lt"/>
              </a:defRPr>
            </a:lvl1pPr>
            <a:lvl2pPr marL="274320" indent="0">
              <a:buFont typeface="Arial" panose="020B0604020202020204" pitchFamily="34" charset="0"/>
              <a:buNone/>
              <a:defRPr/>
            </a:lvl2pPr>
            <a:lvl3pPr marL="274320" indent="0">
              <a:buNone/>
              <a:defRPr/>
            </a:lvl3pPr>
            <a:lvl4pPr marL="480060" indent="0">
              <a:buFont typeface="Arial" panose="020B0604020202020204" pitchFamily="34" charset="0"/>
              <a:buNone/>
              <a:defRPr/>
            </a:lvl4pPr>
            <a:lvl5pPr marL="459486" indent="0">
              <a:buNone/>
              <a:defRPr/>
            </a:lvl5pPr>
          </a:lstStyle>
          <a:p>
            <a:pPr lvl="0"/>
            <a:r>
              <a:rPr lang="en-US" dirty="0"/>
              <a:t>Name</a:t>
            </a:r>
          </a:p>
        </p:txBody>
      </p:sp>
      <p:sp>
        <p:nvSpPr>
          <p:cNvPr id="27" name="Text Placeholder 20">
            <a:extLst>
              <a:ext uri="{FF2B5EF4-FFF2-40B4-BE49-F238E27FC236}">
                <a16:creationId xmlns:a16="http://schemas.microsoft.com/office/drawing/2014/main" id="{DF55E1E1-7FB8-465C-B720-E39D43FFECC8}"/>
              </a:ext>
            </a:extLst>
          </p:cNvPr>
          <p:cNvSpPr>
            <a:spLocks noGrp="1"/>
          </p:cNvSpPr>
          <p:nvPr>
            <p:ph type="body" sz="quarter" idx="20" hasCustomPrompt="1"/>
          </p:nvPr>
        </p:nvSpPr>
        <p:spPr>
          <a:xfrm>
            <a:off x="6619240" y="5468299"/>
            <a:ext cx="1371600" cy="594360"/>
          </a:xfrm>
        </p:spPr>
        <p:txBody>
          <a:bodyPr>
            <a:noAutofit/>
          </a:bodyPr>
          <a:lstStyle>
            <a:lvl1pPr marL="0" indent="0">
              <a:buNone/>
              <a:defRPr sz="1200"/>
            </a:lvl1pPr>
            <a:lvl2pPr marL="274320" indent="0">
              <a:buFont typeface="Arial" panose="020B0604020202020204" pitchFamily="34" charset="0"/>
              <a:buNone/>
              <a:defRPr sz="1200"/>
            </a:lvl2pPr>
            <a:lvl3pPr marL="274320" indent="0">
              <a:buNone/>
              <a:defRPr sz="1200"/>
            </a:lvl3pPr>
            <a:lvl4pPr marL="480060" indent="0">
              <a:buFont typeface="Arial" panose="020B0604020202020204" pitchFamily="34" charset="0"/>
              <a:buNone/>
              <a:defRPr sz="1200"/>
            </a:lvl4pPr>
            <a:lvl5pPr marL="459486" indent="0">
              <a:buNone/>
              <a:defRPr sz="1200"/>
            </a:lvl5pPr>
          </a:lstStyle>
          <a:p>
            <a:pPr lvl="0"/>
            <a:r>
              <a:rPr lang="en-US" dirty="0"/>
              <a:t>Title</a:t>
            </a:r>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r>
              <a:rPr lang="en-US"/>
              <a:t>3/1/20XX</a:t>
            </a:r>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pPr/>
              <a:t>‹#›</a:t>
            </a:fld>
            <a:endParaRPr lang="en-US"/>
          </a:p>
        </p:txBody>
      </p:sp>
    </p:spTree>
    <p:extLst>
      <p:ext uri="{BB962C8B-B14F-4D97-AF65-F5344CB8AC3E}">
        <p14:creationId xmlns:p14="http://schemas.microsoft.com/office/powerpoint/2010/main" val="13986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10" name="Content Placeholder 9">
            <a:extLst>
              <a:ext uri="{FF2B5EF4-FFF2-40B4-BE49-F238E27FC236}">
                <a16:creationId xmlns:a16="http://schemas.microsoft.com/office/drawing/2014/main" id="{B0FFFD15-4D1A-45CA-9374-373A700D366B}"/>
              </a:ext>
            </a:extLst>
          </p:cNvPr>
          <p:cNvSpPr>
            <a:spLocks noGrp="1"/>
          </p:cNvSpPr>
          <p:nvPr>
            <p:ph sz="quarter" idx="13"/>
          </p:nvPr>
        </p:nvSpPr>
        <p:spPr>
          <a:xfrm>
            <a:off x="628650" y="2181226"/>
            <a:ext cx="7886700" cy="3876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r>
              <a:rPr lang="en-US"/>
              <a:t>3/1/20XX</a:t>
            </a:r>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pPr/>
              <a:t>‹#›</a:t>
            </a:fld>
            <a:endParaRPr lang="en-US"/>
          </a:p>
        </p:txBody>
      </p:sp>
    </p:spTree>
    <p:extLst>
      <p:ext uri="{BB962C8B-B14F-4D97-AF65-F5344CB8AC3E}">
        <p14:creationId xmlns:p14="http://schemas.microsoft.com/office/powerpoint/2010/main" val="331837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2 column (comparison 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a:xfrm>
            <a:off x="1138428" y="1517904"/>
            <a:ext cx="6858000" cy="78714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138429" y="2696718"/>
            <a:ext cx="3250692" cy="606026"/>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138428" y="3397338"/>
            <a:ext cx="3250692" cy="2449645"/>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4752594" y="2696718"/>
            <a:ext cx="3250692" cy="606026"/>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4752594" y="3397338"/>
            <a:ext cx="3250692" cy="2449645"/>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r>
              <a:rPr lang="en-US"/>
              <a:t>3/1/20XX</a:t>
            </a:r>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pPr/>
              <a:t>‹#›</a:t>
            </a:fld>
            <a:endParaRPr lang="en-US"/>
          </a:p>
        </p:txBody>
      </p:sp>
    </p:spTree>
    <p:extLst>
      <p:ext uri="{BB962C8B-B14F-4D97-AF65-F5344CB8AC3E}">
        <p14:creationId xmlns:p14="http://schemas.microsoft.com/office/powerpoint/2010/main" val="3802833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138428" y="1517904"/>
            <a:ext cx="6858000" cy="134416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138428" y="2971800"/>
            <a:ext cx="6858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6604254" y="6400801"/>
            <a:ext cx="1399032" cy="365125"/>
          </a:xfrm>
          <a:prstGeom prst="rect">
            <a:avLst/>
          </a:prstGeom>
        </p:spPr>
        <p:txBody>
          <a:bodyPr vert="horz" lIns="91440" tIns="45720" rIns="91440" bIns="45720" rtlCol="0" anchor="ctr"/>
          <a:lstStyle>
            <a:lvl1pPr algn="r">
              <a:defRPr sz="750">
                <a:solidFill>
                  <a:schemeClr val="tx1"/>
                </a:solidFill>
              </a:defRPr>
            </a:lvl1pPr>
          </a:lstStyle>
          <a:p>
            <a:pPr algn="r"/>
            <a:r>
              <a:rPr lang="en-US"/>
              <a:t>3/1/20XX</a:t>
            </a:r>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569214" y="6400801"/>
            <a:ext cx="4574286" cy="365125"/>
          </a:xfrm>
          <a:prstGeom prst="rect">
            <a:avLst/>
          </a:prstGeom>
        </p:spPr>
        <p:txBody>
          <a:bodyPr vert="horz" lIns="91440" tIns="45720" rIns="91440" bIns="45720" rtlCol="0" anchor="ctr"/>
          <a:lstStyle>
            <a:lvl1pPr algn="l">
              <a:defRPr sz="750">
                <a:solidFill>
                  <a:schemeClr val="tx1"/>
                </a:solidFill>
              </a:defRPr>
            </a:lvl1pPr>
          </a:lstStyle>
          <a:p>
            <a:r>
              <a:rPr lang="en-US" sz="750"/>
              <a:t>Sample footer text</a:t>
            </a:r>
            <a:endParaRPr lang="en-US" sz="75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8174736" y="6400801"/>
            <a:ext cx="397764" cy="365125"/>
          </a:xfrm>
          <a:prstGeom prst="rect">
            <a:avLst/>
          </a:prstGeom>
        </p:spPr>
        <p:txBody>
          <a:bodyPr vert="horz" lIns="91440" tIns="45720" rIns="91440" bIns="45720" rtlCol="0" anchor="ctr"/>
          <a:lstStyle>
            <a:lvl1pPr algn="r">
              <a:defRPr sz="750" b="1">
                <a:solidFill>
                  <a:schemeClr val="tx1"/>
                </a:solidFill>
              </a:defRPr>
            </a:lvl1pPr>
          </a:lstStyle>
          <a:p>
            <a:fld id="{CB1E4CB7-CB13-4810-BF18-BE31AFC64F93}" type="slidenum">
              <a:rPr lang="en-US" smtClean="0"/>
              <a:pPr/>
              <a:t>‹#›</a:t>
            </a:fld>
            <a:endParaRPr lang="en-US" sz="75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9144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329044188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5" r:id="rId3"/>
    <p:sldLayoutId id="2147483663" r:id="rId4"/>
    <p:sldLayoutId id="2147483650" r:id="rId5"/>
    <p:sldLayoutId id="2147483664" r:id="rId6"/>
    <p:sldLayoutId id="2147483669" r:id="rId7"/>
    <p:sldLayoutId id="2147483654" r:id="rId8"/>
    <p:sldLayoutId id="2147483653" r:id="rId9"/>
    <p:sldLayoutId id="2147483670" r:id="rId10"/>
    <p:sldLayoutId id="2147483662" r:id="rId11"/>
    <p:sldLayoutId id="2147483666" r:id="rId12"/>
  </p:sldLayoutIdLst>
  <p:hf hdr="0"/>
  <p:txStyles>
    <p:titleStyle>
      <a:lvl1pPr algn="l" defTabSz="685800" rtl="0" eaLnBrk="1" latinLnBrk="0" hangingPunct="1">
        <a:lnSpc>
          <a:spcPct val="95000"/>
        </a:lnSpc>
        <a:spcBef>
          <a:spcPct val="0"/>
        </a:spcBef>
        <a:buNone/>
        <a:defRPr sz="3150" kern="1200" spc="-38" baseline="0">
          <a:solidFill>
            <a:schemeClr val="tx1"/>
          </a:solidFill>
          <a:latin typeface="+mj-lt"/>
          <a:ea typeface="+mj-ea"/>
          <a:cs typeface="+mj-cs"/>
        </a:defRPr>
      </a:lvl1pPr>
    </p:titleStyle>
    <p:bodyStyle>
      <a:lvl1pPr marL="274320" indent="-274320" algn="l" defTabSz="685800" rtl="0" eaLnBrk="1" latinLnBrk="0" hangingPunct="1">
        <a:lnSpc>
          <a:spcPct val="105000"/>
        </a:lnSpc>
        <a:spcBef>
          <a:spcPts val="675"/>
        </a:spcBef>
        <a:buClr>
          <a:schemeClr val="accent5"/>
        </a:buClr>
        <a:buFont typeface="Avenir Next LT Pro" panose="020B0504020202020204" pitchFamily="34" charset="0"/>
        <a:buChar char="+"/>
        <a:defRPr sz="1950" kern="1200">
          <a:solidFill>
            <a:schemeClr val="tx1"/>
          </a:solidFill>
          <a:latin typeface="+mn-lt"/>
          <a:ea typeface="+mn-ea"/>
          <a:cs typeface="+mn-cs"/>
        </a:defRPr>
      </a:lvl1pPr>
      <a:lvl2pPr marL="274320" indent="0" algn="l" defTabSz="685800" rtl="0" eaLnBrk="1" latinLnBrk="0" hangingPunct="1">
        <a:lnSpc>
          <a:spcPct val="105000"/>
        </a:lnSpc>
        <a:spcBef>
          <a:spcPts val="675"/>
        </a:spcBef>
        <a:buFont typeface="Arial" panose="020B0604020202020204" pitchFamily="34" charset="0"/>
        <a:buNone/>
        <a:defRPr sz="1500" kern="1200">
          <a:solidFill>
            <a:schemeClr val="tx1">
              <a:lumMod val="75000"/>
              <a:lumOff val="25000"/>
            </a:schemeClr>
          </a:solidFill>
          <a:latin typeface="+mn-lt"/>
          <a:ea typeface="+mn-ea"/>
          <a:cs typeface="+mn-cs"/>
        </a:defRPr>
      </a:lvl2pPr>
      <a:lvl3pPr marL="480060" indent="-205740" algn="l" defTabSz="685800" rtl="0" eaLnBrk="1" latinLnBrk="0" hangingPunct="1">
        <a:lnSpc>
          <a:spcPct val="105000"/>
        </a:lnSpc>
        <a:spcBef>
          <a:spcPts val="450"/>
        </a:spcBef>
        <a:buClr>
          <a:schemeClr val="accent5"/>
        </a:buClr>
        <a:buFont typeface="Avenir Next LT Pro" panose="020B0504020202020204" pitchFamily="34" charset="0"/>
        <a:buChar char="+"/>
        <a:defRPr sz="1500" kern="1200">
          <a:solidFill>
            <a:schemeClr val="tx1"/>
          </a:solidFill>
          <a:latin typeface="+mn-lt"/>
          <a:ea typeface="+mn-ea"/>
          <a:cs typeface="+mn-cs"/>
        </a:defRPr>
      </a:lvl3pPr>
      <a:lvl4pPr marL="480060" indent="0" algn="l" defTabSz="685800" rtl="0" eaLnBrk="1" latinLnBrk="0" hangingPunct="1">
        <a:lnSpc>
          <a:spcPct val="105000"/>
        </a:lnSpc>
        <a:spcBef>
          <a:spcPts val="450"/>
        </a:spcBef>
        <a:buFontTx/>
        <a:buNone/>
        <a:defRPr sz="1350" i="1" kern="1200">
          <a:solidFill>
            <a:schemeClr val="tx1">
              <a:lumMod val="75000"/>
              <a:lumOff val="25000"/>
            </a:schemeClr>
          </a:solidFill>
          <a:latin typeface="+mn-lt"/>
          <a:ea typeface="+mn-ea"/>
          <a:cs typeface="+mn-cs"/>
        </a:defRPr>
      </a:lvl4pPr>
      <a:lvl5pPr marL="665226" indent="-205740" algn="l" defTabSz="685800" rtl="0" eaLnBrk="1" latinLnBrk="0" hangingPunct="1">
        <a:lnSpc>
          <a:spcPct val="105000"/>
        </a:lnSpc>
        <a:spcBef>
          <a:spcPts val="450"/>
        </a:spcBef>
        <a:buClr>
          <a:schemeClr val="accent5"/>
        </a:buClr>
        <a:buFont typeface="Avenir Next LT Pro" panose="020B05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8">
            <a:extLst>
              <a:ext uri="{FF2B5EF4-FFF2-40B4-BE49-F238E27FC236}">
                <a16:creationId xmlns:a16="http://schemas.microsoft.com/office/drawing/2014/main" id="{F95B1DD8-0EA4-0C8A-FEAF-5D7EE37B9F45}"/>
              </a:ext>
            </a:extLst>
          </p:cNvPr>
          <p:cNvSpPr txBox="1">
            <a:spLocks/>
          </p:cNvSpPr>
          <p:nvPr/>
        </p:nvSpPr>
        <p:spPr>
          <a:xfrm>
            <a:off x="512530" y="288329"/>
            <a:ext cx="8361484" cy="795528"/>
          </a:xfrm>
          <a:prstGeom prst="rect">
            <a:avLst/>
          </a:prstGeom>
        </p:spPr>
        <p:txBody>
          <a:bodyPr vert="horz" lIns="68580" tIns="34290" rIns="68580" bIns="34290" rtlCol="0" anchor="ctr">
            <a:noAutofit/>
          </a:bodyPr>
          <a:lst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a:lstStyle>
          <a:p>
            <a:pPr algn="ctr">
              <a:tabLst>
                <a:tab pos="1977866" algn="ctr"/>
                <a:tab pos="3955733" algn="r"/>
              </a:tabLst>
            </a:pPr>
            <a:r>
              <a:rPr lang="en-US" sz="3600" b="1" dirty="0"/>
              <a:t>2021</a:t>
            </a:r>
            <a:r>
              <a:rPr lang="zh-TW" altLang="en-US" sz="3600" b="1" dirty="0">
                <a:latin typeface="DFKai-SB" panose="03000509000000000000" pitchFamily="65" charset="-120"/>
                <a:ea typeface="DFKai-SB" panose="03000509000000000000" pitchFamily="65" charset="-120"/>
              </a:rPr>
              <a:t>年度會長報告</a:t>
            </a:r>
            <a:br>
              <a:rPr lang="en-US" sz="3600" dirty="0"/>
            </a:br>
            <a:r>
              <a:rPr lang="en-US" sz="3150" dirty="0">
                <a:solidFill>
                  <a:srgbClr val="C00000"/>
                </a:solidFill>
              </a:rPr>
              <a:t>2021Chairperson Report</a:t>
            </a:r>
            <a:endParaRPr lang="en-US" sz="3600" dirty="0">
              <a:solidFill>
                <a:srgbClr val="C00000"/>
              </a:solidFill>
            </a:endParaRPr>
          </a:p>
        </p:txBody>
      </p:sp>
      <p:sp>
        <p:nvSpPr>
          <p:cNvPr id="11" name="Subtitle 19">
            <a:extLst>
              <a:ext uri="{FF2B5EF4-FFF2-40B4-BE49-F238E27FC236}">
                <a16:creationId xmlns:a16="http://schemas.microsoft.com/office/drawing/2014/main" id="{A9B65532-5BAB-972C-D34C-6B2D7F645834}"/>
              </a:ext>
            </a:extLst>
          </p:cNvPr>
          <p:cNvSpPr txBox="1">
            <a:spLocks/>
          </p:cNvSpPr>
          <p:nvPr/>
        </p:nvSpPr>
        <p:spPr>
          <a:xfrm>
            <a:off x="6822408" y="5431243"/>
            <a:ext cx="2475095" cy="685800"/>
          </a:xfrm>
          <a:prstGeom prst="rect">
            <a:avLst/>
          </a:prstGeom>
        </p:spPr>
        <p:txBody>
          <a:bodyPr vert="horz" lIns="68580" tIns="34290" rIns="68580" bIns="34290" rtlCol="0" anchor="ctr">
            <a:normAutofit/>
          </a:bodyPr>
          <a:lstStyle>
            <a:lvl1pPr marL="0" indent="0" algn="l" defTabSz="914400" rtl="0" eaLnBrk="1" latinLnBrk="0" hangingPunct="1">
              <a:lnSpc>
                <a:spcPct val="105000"/>
              </a:lnSpc>
              <a:spcBef>
                <a:spcPts val="900"/>
              </a:spcBef>
              <a:buClr>
                <a:schemeClr val="accent5"/>
              </a:buClr>
              <a:buFont typeface="Avenir Next LT Pro" panose="020B0504020202020204" pitchFamily="34" charset="0"/>
              <a:buNone/>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zh-TW" altLang="en-US" sz="1800" dirty="0"/>
              <a:t>張洪揚 </a:t>
            </a:r>
            <a:endParaRPr lang="en-US" altLang="zh-TW" sz="1800" dirty="0"/>
          </a:p>
          <a:p>
            <a:pPr>
              <a:lnSpc>
                <a:spcPct val="110000"/>
              </a:lnSpc>
              <a:spcBef>
                <a:spcPts val="0"/>
              </a:spcBef>
            </a:pPr>
            <a:r>
              <a:rPr lang="en-US" sz="1800" dirty="0"/>
              <a:t>Jason Cheung</a:t>
            </a:r>
          </a:p>
        </p:txBody>
      </p:sp>
      <p:pic>
        <p:nvPicPr>
          <p:cNvPr id="12" name="Picture Placeholder 4" descr="Text&#10;&#10;Description automatically generated with medium confidence">
            <a:extLst>
              <a:ext uri="{FF2B5EF4-FFF2-40B4-BE49-F238E27FC236}">
                <a16:creationId xmlns:a16="http://schemas.microsoft.com/office/drawing/2014/main" id="{8AFF2A64-15F6-85D0-7250-0C4C38BA6289}"/>
              </a:ext>
            </a:extLst>
          </p:cNvPr>
          <p:cNvPicPr>
            <a:picLocks noGrp="1" noChangeAspect="1"/>
          </p:cNvPicPr>
          <p:nvPr>
            <p:ph type="pic" sz="quarter" idx="13"/>
          </p:nvPr>
        </p:nvPicPr>
        <p:blipFill rotWithShape="1">
          <a:blip r:embed="rId2"/>
          <a:srcRect l="5556" r="5556"/>
          <a:stretch/>
        </p:blipFill>
        <p:spPr>
          <a:xfrm>
            <a:off x="678784" y="2334031"/>
            <a:ext cx="3893216" cy="2189937"/>
          </a:xfrm>
          <a:prstGeom prst="rect">
            <a:avLst/>
          </a:prstGeom>
        </p:spPr>
      </p:pic>
      <p:pic>
        <p:nvPicPr>
          <p:cNvPr id="3" name="Picture 2" descr="A painting of a group of women&#10;&#10;Description automatically generated with low confidence">
            <a:extLst>
              <a:ext uri="{FF2B5EF4-FFF2-40B4-BE49-F238E27FC236}">
                <a16:creationId xmlns:a16="http://schemas.microsoft.com/office/drawing/2014/main" id="{A09FBB86-2FB2-50E6-24AD-AB03F69B092E}"/>
              </a:ext>
            </a:extLst>
          </p:cNvPr>
          <p:cNvPicPr>
            <a:picLocks noChangeAspect="1"/>
          </p:cNvPicPr>
          <p:nvPr/>
        </p:nvPicPr>
        <p:blipFill>
          <a:blip r:embed="rId3"/>
          <a:stretch>
            <a:fillRect/>
          </a:stretch>
        </p:blipFill>
        <p:spPr>
          <a:xfrm>
            <a:off x="5370093" y="1989000"/>
            <a:ext cx="2275201" cy="288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5547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C3D5E00-F8F7-0870-4D17-DF9E517F477A}"/>
              </a:ext>
            </a:extLst>
          </p:cNvPr>
          <p:cNvSpPr>
            <a:spLocks noGrp="1"/>
          </p:cNvSpPr>
          <p:nvPr>
            <p:ph idx="1"/>
          </p:nvPr>
        </p:nvSpPr>
        <p:spPr>
          <a:xfrm>
            <a:off x="101166" y="1050025"/>
            <a:ext cx="8954371" cy="3401021"/>
          </a:xfrm>
        </p:spPr>
        <p:txBody>
          <a:bodyPr>
            <a:noAutofit/>
          </a:bodyPr>
          <a:lstStyle/>
          <a:p>
            <a:pPr indent="12700" algn="just">
              <a:spcBef>
                <a:spcPts val="0"/>
              </a:spcBef>
            </a:pPr>
            <a:r>
              <a:rPr lang="en-US" sz="2800" kern="100" dirty="0">
                <a:latin typeface="Times New Roman" panose="02020603050405020304" pitchFamily="18" charset="0"/>
                <a:ea typeface="DFKai-SB" panose="03000509000000000000" pitchFamily="65" charset="-120"/>
              </a:rPr>
              <a:t>2022</a:t>
            </a:r>
            <a:r>
              <a:rPr lang="zh-TW" altLang="en-US" sz="2800" kern="100" dirty="0">
                <a:latin typeface="Times New Roman" panose="02020603050405020304" pitchFamily="18" charset="0"/>
                <a:ea typeface="DFKai-SB" panose="03000509000000000000" pitchFamily="65" charset="-120"/>
              </a:rPr>
              <a:t>年</a:t>
            </a:r>
            <a:r>
              <a:rPr lang="en-US" sz="2800" kern="100" dirty="0">
                <a:latin typeface="Times New Roman" panose="02020603050405020304" pitchFamily="18" charset="0"/>
                <a:ea typeface="DFKai-SB" panose="03000509000000000000" pitchFamily="65" charset="-120"/>
              </a:rPr>
              <a:t>6</a:t>
            </a:r>
            <a:r>
              <a:rPr lang="zh-TW" altLang="en-US" sz="2800" kern="100" dirty="0">
                <a:latin typeface="Times New Roman" panose="02020603050405020304" pitchFamily="18" charset="0"/>
                <a:ea typeface="DFKai-SB" panose="03000509000000000000" pitchFamily="65" charset="-120"/>
              </a:rPr>
              <a:t>月</a:t>
            </a:r>
            <a:r>
              <a:rPr lang="en-US" sz="2800" kern="100" dirty="0">
                <a:latin typeface="Times New Roman" panose="02020603050405020304" pitchFamily="18" charset="0"/>
                <a:ea typeface="DFKai-SB" panose="03000509000000000000" pitchFamily="65" charset="-120"/>
              </a:rPr>
              <a:t>19</a:t>
            </a:r>
            <a:r>
              <a:rPr lang="zh-TW" altLang="en-US" sz="2800" kern="100" dirty="0">
                <a:latin typeface="Times New Roman" panose="02020603050405020304" pitchFamily="18" charset="0"/>
                <a:ea typeface="DFKai-SB" panose="03000509000000000000" pitchFamily="65" charset="-120"/>
              </a:rPr>
              <a:t>日舉行初領聖體</a:t>
            </a:r>
            <a:r>
              <a:rPr lang="en-US" sz="2800" kern="100" dirty="0">
                <a:latin typeface="Times New Roman" panose="02020603050405020304" pitchFamily="18" charset="0"/>
                <a:ea typeface="DFKai-SB" panose="03000509000000000000" pitchFamily="65" charset="-120"/>
              </a:rPr>
              <a:t>(</a:t>
            </a:r>
            <a:r>
              <a:rPr lang="zh-TW" altLang="en-US" sz="2800" kern="100" dirty="0">
                <a:latin typeface="Times New Roman" panose="02020603050405020304" pitchFamily="18" charset="0"/>
                <a:ea typeface="DFKai-SB" panose="03000509000000000000" pitchFamily="65" charset="-120"/>
              </a:rPr>
              <a:t>共有</a:t>
            </a:r>
            <a:r>
              <a:rPr lang="en-US" sz="2800" kern="100" dirty="0">
                <a:latin typeface="Times New Roman" panose="02020603050405020304" pitchFamily="18" charset="0"/>
                <a:ea typeface="DFKai-SB" panose="03000509000000000000" pitchFamily="65" charset="-120"/>
              </a:rPr>
              <a:t>11</a:t>
            </a:r>
            <a:r>
              <a:rPr lang="zh-TW" altLang="en-US" sz="2800" kern="100" dirty="0">
                <a:latin typeface="Times New Roman" panose="02020603050405020304" pitchFamily="18" charset="0"/>
                <a:ea typeface="DFKai-SB" panose="03000509000000000000" pitchFamily="65" charset="-120"/>
              </a:rPr>
              <a:t>個</a:t>
            </a:r>
            <a:r>
              <a:rPr lang="en-US" sz="2800" kern="100" dirty="0">
                <a:latin typeface="Times New Roman" panose="02020603050405020304" pitchFamily="18" charset="0"/>
                <a:ea typeface="DFKai-SB" panose="03000509000000000000" pitchFamily="65" charset="-120"/>
              </a:rPr>
              <a:t>)</a:t>
            </a:r>
          </a:p>
          <a:p>
            <a:pPr indent="12700" algn="just">
              <a:spcBef>
                <a:spcPts val="0"/>
              </a:spcBef>
            </a:pPr>
            <a:endParaRPr lang="en-US" altLang="zh-TW" sz="2800" kern="100" dirty="0">
              <a:latin typeface="Times New Roman" panose="02020603050405020304" pitchFamily="18" charset="0"/>
              <a:ea typeface="DFKai-SB" panose="03000509000000000000" pitchFamily="65" charset="-120"/>
            </a:endParaRPr>
          </a:p>
          <a:p>
            <a:pPr indent="12700" algn="just">
              <a:spcBef>
                <a:spcPts val="0"/>
              </a:spcBef>
            </a:pPr>
            <a:r>
              <a:rPr lang="zh-TW" altLang="en-US" sz="2800" kern="100" dirty="0">
                <a:latin typeface="Times New Roman" panose="02020603050405020304" pitchFamily="18" charset="0"/>
                <a:ea typeface="DFKai-SB" panose="03000509000000000000" pitchFamily="65" charset="-120"/>
              </a:rPr>
              <a:t>鑑於室內聚會的限制和社交距離措施，四旬期堂區避靜、拜苦路、九日敬禮、朝拜聖體、玫瑰經、彌撒和聖週禮儀都只能透過網上</a:t>
            </a:r>
            <a:r>
              <a:rPr lang="en-US" sz="2800" kern="100" dirty="0">
                <a:latin typeface="Times New Roman" panose="02020603050405020304" pitchFamily="18" charset="0"/>
                <a:ea typeface="DFKai-SB" panose="03000509000000000000" pitchFamily="65" charset="-120"/>
              </a:rPr>
              <a:t>Zoom </a:t>
            </a:r>
            <a:r>
              <a:rPr lang="zh-TW" altLang="en-US" sz="2800" kern="100" dirty="0">
                <a:latin typeface="Times New Roman" panose="02020603050405020304" pitchFamily="18" charset="0"/>
                <a:ea typeface="DFKai-SB" panose="03000509000000000000" pitchFamily="65" charset="-120"/>
              </a:rPr>
              <a:t>舉行。</a:t>
            </a:r>
            <a:endParaRPr lang="en-US" altLang="zh-TW" sz="2800" kern="100" dirty="0">
              <a:latin typeface="Times New Roman" panose="02020603050405020304" pitchFamily="18" charset="0"/>
              <a:ea typeface="DFKai-SB" panose="03000509000000000000" pitchFamily="65" charset="-120"/>
            </a:endParaRPr>
          </a:p>
          <a:p>
            <a:pPr indent="12700" algn="just">
              <a:spcBef>
                <a:spcPts val="0"/>
              </a:spcBef>
            </a:pPr>
            <a:endParaRPr lang="en-US" sz="2800" kern="100" dirty="0">
              <a:latin typeface="Times New Roman" panose="02020603050405020304" pitchFamily="18" charset="0"/>
              <a:ea typeface="DFKai-SB" panose="03000509000000000000" pitchFamily="65" charset="-120"/>
            </a:endParaRPr>
          </a:p>
          <a:p>
            <a:pPr indent="12700" algn="just">
              <a:spcBef>
                <a:spcPts val="0"/>
              </a:spcBef>
            </a:pPr>
            <a:r>
              <a:rPr lang="en-US" sz="2800" kern="100" dirty="0">
                <a:latin typeface="Times New Roman" panose="02020603050405020304" pitchFamily="18" charset="0"/>
                <a:ea typeface="DFKai-SB" panose="03000509000000000000" pitchFamily="65" charset="-120"/>
              </a:rPr>
              <a:t>11 children received their First Holy Communion on the 19</a:t>
            </a:r>
            <a:r>
              <a:rPr lang="en-US" sz="2800" kern="100" baseline="30000" dirty="0">
                <a:latin typeface="Times New Roman" panose="02020603050405020304" pitchFamily="18" charset="0"/>
                <a:ea typeface="DFKai-SB" panose="03000509000000000000" pitchFamily="65" charset="-120"/>
              </a:rPr>
              <a:t>th </a:t>
            </a:r>
            <a:r>
              <a:rPr lang="en-US" sz="2800" kern="100" dirty="0">
                <a:latin typeface="Times New Roman" panose="02020603050405020304" pitchFamily="18" charset="0"/>
                <a:ea typeface="DFKai-SB" panose="03000509000000000000" pitchFamily="65" charset="-120"/>
              </a:rPr>
              <a:t>of June, 2022.</a:t>
            </a:r>
            <a:endParaRPr lang="en-US" sz="2800" kern="100" dirty="0">
              <a:latin typeface="Times New Roman" panose="02020603050405020304" pitchFamily="18" charset="0"/>
              <a:ea typeface="PMingLiU" panose="02020500000000000000" pitchFamily="18" charset="-120"/>
            </a:endParaRPr>
          </a:p>
          <a:p>
            <a:pPr indent="12700" algn="just">
              <a:spcBef>
                <a:spcPts val="0"/>
              </a:spcBef>
            </a:pPr>
            <a:endParaRPr lang="en-US" sz="2800" kern="100" dirty="0">
              <a:latin typeface="Times New Roman" panose="02020603050405020304" pitchFamily="18" charset="0"/>
              <a:ea typeface="DFKai-SB" panose="03000509000000000000" pitchFamily="65" charset="-120"/>
            </a:endParaRPr>
          </a:p>
          <a:p>
            <a:pPr indent="12700" algn="just">
              <a:spcBef>
                <a:spcPts val="0"/>
              </a:spcBef>
            </a:pPr>
            <a:r>
              <a:rPr lang="en-US" sz="2800" kern="100" dirty="0">
                <a:latin typeface="Times New Roman" panose="02020603050405020304" pitchFamily="18" charset="0"/>
                <a:ea typeface="DFKai-SB" panose="03000509000000000000" pitchFamily="65" charset="-120"/>
              </a:rPr>
              <a:t>We had liturgies like, Chinese Lenten retreat, adoration, mass, rosary, novena and mass through Zoom during the Pandemic.</a:t>
            </a:r>
            <a:endParaRPr lang="en-US" sz="2800" dirty="0"/>
          </a:p>
        </p:txBody>
      </p:sp>
      <p:sp>
        <p:nvSpPr>
          <p:cNvPr id="4" name="Title 3">
            <a:extLst>
              <a:ext uri="{FF2B5EF4-FFF2-40B4-BE49-F238E27FC236}">
                <a16:creationId xmlns:a16="http://schemas.microsoft.com/office/drawing/2014/main" id="{5869AC58-D437-C55D-52A6-1E47736041FF}"/>
              </a:ext>
            </a:extLst>
          </p:cNvPr>
          <p:cNvSpPr>
            <a:spLocks noGrp="1"/>
          </p:cNvSpPr>
          <p:nvPr>
            <p:ph type="title"/>
          </p:nvPr>
        </p:nvSpPr>
        <p:spPr/>
        <p:txBody>
          <a:bodyPr/>
          <a:lstStyle/>
          <a:p>
            <a:endParaRPr lang="en-GB"/>
          </a:p>
        </p:txBody>
      </p:sp>
      <p:sp>
        <p:nvSpPr>
          <p:cNvPr id="5" name="Title 1">
            <a:extLst>
              <a:ext uri="{FF2B5EF4-FFF2-40B4-BE49-F238E27FC236}">
                <a16:creationId xmlns:a16="http://schemas.microsoft.com/office/drawing/2014/main" id="{295C1AE3-DE41-A51F-212D-479F6524D98C}"/>
              </a:ext>
            </a:extLst>
          </p:cNvPr>
          <p:cNvSpPr txBox="1">
            <a:spLocks/>
          </p:cNvSpPr>
          <p:nvPr/>
        </p:nvSpPr>
        <p:spPr>
          <a:xfrm>
            <a:off x="101166" y="41565"/>
            <a:ext cx="8291434" cy="1008460"/>
          </a:xfrm>
          <a:prstGeom prst="rect">
            <a:avLst/>
          </a:prstGeom>
        </p:spPr>
        <p:txBody>
          <a:bodyPr vert="horz" lIns="91440" tIns="45720" rIns="91440" bIns="45720" rtlCol="0" anchor="t">
            <a:noAutofit/>
          </a:bodyPr>
          <a:lstStyle>
            <a:lvl1pPr algn="l" defTabSz="685800" rtl="0" eaLnBrk="1" latinLnBrk="0" hangingPunct="1">
              <a:lnSpc>
                <a:spcPct val="95000"/>
              </a:lnSpc>
              <a:spcBef>
                <a:spcPct val="0"/>
              </a:spcBef>
              <a:buNone/>
              <a:defRPr sz="3150" kern="1200" spc="-38" baseline="0">
                <a:solidFill>
                  <a:schemeClr val="tx1"/>
                </a:solidFill>
                <a:latin typeface="+mj-lt"/>
                <a:ea typeface="+mj-ea"/>
                <a:cs typeface="+mj-cs"/>
              </a:defRPr>
            </a:lvl1pPr>
          </a:lstStyle>
          <a:p>
            <a:r>
              <a:rPr lang="zh-TW" altLang="en-US" sz="4200" b="1" kern="100" dirty="0">
                <a:latin typeface="Times New Roman" panose="02020603050405020304" pitchFamily="18" charset="0"/>
                <a:ea typeface="DFKai-SB" panose="03000509000000000000" pitchFamily="65" charset="-120"/>
              </a:rPr>
              <a:t>禮儀</a:t>
            </a:r>
            <a:r>
              <a:rPr lang="en-US" altLang="zh-TW" sz="4200" b="1" kern="100" dirty="0">
                <a:latin typeface="Times New Roman" panose="02020603050405020304" pitchFamily="18" charset="0"/>
                <a:ea typeface="DFKai-SB" panose="03000509000000000000" pitchFamily="65" charset="-120"/>
              </a:rPr>
              <a:t> </a:t>
            </a:r>
            <a:r>
              <a:rPr lang="en-US" sz="4200" b="1" kern="100" dirty="0">
                <a:latin typeface="Times New Roman" panose="02020603050405020304" pitchFamily="18" charset="0"/>
                <a:ea typeface="DFKai-SB" panose="03000509000000000000" pitchFamily="65" charset="-120"/>
              </a:rPr>
              <a:t>Liturgy</a:t>
            </a:r>
            <a:br>
              <a:rPr lang="en-US" sz="4200" kern="100" dirty="0">
                <a:latin typeface="Times New Roman" panose="02020603050405020304" pitchFamily="18" charset="0"/>
                <a:ea typeface="PMingLiU" panose="02020500000000000000" pitchFamily="18" charset="-120"/>
              </a:rPr>
            </a:br>
            <a:endParaRPr lang="en-US" sz="4200" dirty="0"/>
          </a:p>
        </p:txBody>
      </p:sp>
    </p:spTree>
    <p:extLst>
      <p:ext uri="{BB962C8B-B14F-4D97-AF65-F5344CB8AC3E}">
        <p14:creationId xmlns:p14="http://schemas.microsoft.com/office/powerpoint/2010/main" val="3679226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14B9-0C7E-1877-9463-4949D8FAB273}"/>
              </a:ext>
            </a:extLst>
          </p:cNvPr>
          <p:cNvSpPr>
            <a:spLocks noGrp="1"/>
          </p:cNvSpPr>
          <p:nvPr>
            <p:ph type="title"/>
          </p:nvPr>
        </p:nvSpPr>
        <p:spPr>
          <a:xfrm>
            <a:off x="87311" y="69275"/>
            <a:ext cx="8291434" cy="1008460"/>
          </a:xfrm>
        </p:spPr>
        <p:txBody>
          <a:bodyPr/>
          <a:lstStyle/>
          <a:p>
            <a:r>
              <a:rPr lang="zh-TW" altLang="en-US" sz="4200" b="1" kern="100" dirty="0">
                <a:latin typeface="Times New Roman" panose="02020603050405020304" pitchFamily="18" charset="0"/>
                <a:ea typeface="DFKai-SB" panose="03000509000000000000" pitchFamily="65" charset="-120"/>
              </a:rPr>
              <a:t>信仰培育 </a:t>
            </a:r>
            <a:r>
              <a:rPr lang="en-US" sz="4200" b="1" kern="100" dirty="0">
                <a:latin typeface="Times New Roman" panose="02020603050405020304" pitchFamily="18" charset="0"/>
                <a:ea typeface="DFKai-SB" panose="03000509000000000000" pitchFamily="65" charset="-120"/>
              </a:rPr>
              <a:t>Faith Formation</a:t>
            </a:r>
            <a:br>
              <a:rPr lang="en-US" sz="4200" kern="100" dirty="0">
                <a:latin typeface="Times New Roman" panose="02020603050405020304" pitchFamily="18" charset="0"/>
                <a:ea typeface="PMingLiU" panose="02020500000000000000" pitchFamily="18" charset="-120"/>
              </a:rPr>
            </a:br>
            <a:endParaRPr lang="en-US" sz="4200" dirty="0"/>
          </a:p>
        </p:txBody>
      </p:sp>
      <p:sp>
        <p:nvSpPr>
          <p:cNvPr id="6" name="Content Placeholder 5">
            <a:extLst>
              <a:ext uri="{FF2B5EF4-FFF2-40B4-BE49-F238E27FC236}">
                <a16:creationId xmlns:a16="http://schemas.microsoft.com/office/drawing/2014/main" id="{FC3D5E00-F8F7-0870-4D17-DF9E517F477A}"/>
              </a:ext>
            </a:extLst>
          </p:cNvPr>
          <p:cNvSpPr>
            <a:spLocks noGrp="1"/>
          </p:cNvSpPr>
          <p:nvPr>
            <p:ph idx="1"/>
          </p:nvPr>
        </p:nvSpPr>
        <p:spPr>
          <a:xfrm>
            <a:off x="87311" y="1298998"/>
            <a:ext cx="8954371" cy="3401021"/>
          </a:xfrm>
        </p:spPr>
        <p:txBody>
          <a:bodyPr>
            <a:noAutofit/>
          </a:bodyPr>
          <a:lstStyle/>
          <a:p>
            <a:pPr indent="12700" algn="just">
              <a:spcBef>
                <a:spcPts val="0"/>
              </a:spcBef>
            </a:pPr>
            <a:r>
              <a:rPr lang="zh-TW" altLang="en-US" sz="2800" kern="100" dirty="0">
                <a:latin typeface="Times New Roman" panose="02020603050405020304" pitchFamily="18" charset="0"/>
                <a:ea typeface="DFKai-SB" panose="03000509000000000000" pitchFamily="65" charset="-120"/>
              </a:rPr>
              <a:t>成人慕道班和主日學</a:t>
            </a:r>
            <a:r>
              <a:rPr lang="en-US" sz="2800" kern="100" dirty="0">
                <a:latin typeface="Times New Roman" panose="02020603050405020304" pitchFamily="18" charset="0"/>
                <a:ea typeface="DFKai-SB" panose="03000509000000000000" pitchFamily="65" charset="-120"/>
              </a:rPr>
              <a:t>—</a:t>
            </a:r>
            <a:r>
              <a:rPr lang="zh-TW" altLang="en-US" sz="2800" kern="100" dirty="0">
                <a:latin typeface="Times New Roman" panose="02020603050405020304" pitchFamily="18" charset="0"/>
                <a:ea typeface="DFKai-SB" panose="03000509000000000000" pitchFamily="65" charset="-120"/>
              </a:rPr>
              <a:t>疫情期間學生會參加</a:t>
            </a:r>
            <a:r>
              <a:rPr lang="en-US" sz="2800" kern="100" dirty="0">
                <a:latin typeface="Times New Roman" panose="02020603050405020304" pitchFamily="18" charset="0"/>
                <a:ea typeface="DFKai-SB" panose="03000509000000000000" pitchFamily="65" charset="-120"/>
              </a:rPr>
              <a:t>Zoom</a:t>
            </a:r>
            <a:r>
              <a:rPr lang="zh-TW" altLang="en-US" sz="2800" kern="100" dirty="0">
                <a:latin typeface="Times New Roman" panose="02020603050405020304" pitchFamily="18" charset="0"/>
                <a:ea typeface="DFKai-SB" panose="03000509000000000000" pitchFamily="65" charset="-120"/>
              </a:rPr>
              <a:t>課堂。</a:t>
            </a:r>
            <a:endParaRPr lang="en-US" sz="2800" kern="100" dirty="0">
              <a:latin typeface="Times New Roman" panose="02020603050405020304" pitchFamily="18" charset="0"/>
              <a:ea typeface="DFKai-SB" panose="03000509000000000000" pitchFamily="65" charset="-120"/>
            </a:endParaRPr>
          </a:p>
          <a:p>
            <a:pPr indent="12700"/>
            <a:endParaRPr lang="en-US" altLang="zh-TW" sz="2800" dirty="0">
              <a:latin typeface="DFKai-SB" pitchFamily="65" charset="-120"/>
              <a:ea typeface="DFKai-SB" pitchFamily="65" charset="-120"/>
            </a:endParaRPr>
          </a:p>
          <a:p>
            <a:pPr indent="12700"/>
            <a:r>
              <a:rPr lang="zh-TW" altLang="en-US" sz="2800" dirty="0">
                <a:latin typeface="DFKai-SB" pitchFamily="65" charset="-120"/>
                <a:ea typeface="DFKai-SB" pitchFamily="65" charset="-120"/>
              </a:rPr>
              <a:t>每月第二及第四個星期五晚上以</a:t>
            </a:r>
            <a:r>
              <a:rPr lang="en-US" sz="2800" dirty="0">
                <a:latin typeface="DFKai-SB" pitchFamily="65" charset="-120"/>
                <a:ea typeface="DFKai-SB" pitchFamily="65" charset="-120"/>
              </a:rPr>
              <a:t>ZOOM </a:t>
            </a:r>
            <a:r>
              <a:rPr lang="zh-TW" altLang="en-US" sz="2800" dirty="0">
                <a:latin typeface="DFKai-SB" pitchFamily="65" charset="-120"/>
                <a:ea typeface="DFKai-SB" pitchFamily="65" charset="-120"/>
              </a:rPr>
              <a:t>舉行聖經分享，由林執事帶領分享主日福音。</a:t>
            </a:r>
            <a:endParaRPr lang="en-US" sz="2800" dirty="0">
              <a:latin typeface="DFKai-SB" pitchFamily="65" charset="-120"/>
              <a:ea typeface="DFKai-SB" pitchFamily="65" charset="-120"/>
            </a:endParaRPr>
          </a:p>
          <a:p>
            <a:pPr indent="12700" algn="just">
              <a:spcBef>
                <a:spcPts val="0"/>
              </a:spcBef>
            </a:pPr>
            <a:endParaRPr lang="en-US" altLang="zh-TW" sz="2800" kern="100" dirty="0">
              <a:latin typeface="Times New Roman" panose="02020603050405020304" pitchFamily="18" charset="0"/>
              <a:ea typeface="DFKai-SB" panose="03000509000000000000" pitchFamily="65" charset="-120"/>
            </a:endParaRPr>
          </a:p>
          <a:p>
            <a:pPr indent="12700" algn="just">
              <a:spcBef>
                <a:spcPts val="0"/>
              </a:spcBef>
            </a:pPr>
            <a:r>
              <a:rPr lang="en-US" sz="2800" kern="100" dirty="0">
                <a:latin typeface="Times New Roman" panose="02020603050405020304" pitchFamily="18" charset="0"/>
                <a:ea typeface="DFKai-SB" panose="03000509000000000000" pitchFamily="65" charset="-120"/>
              </a:rPr>
              <a:t>RCIA and Sunday school classes were held through Zoom during Pandemic.</a:t>
            </a:r>
            <a:endParaRPr lang="en-US" sz="2800" kern="100" dirty="0">
              <a:latin typeface="Times New Roman" panose="02020603050405020304" pitchFamily="18" charset="0"/>
              <a:ea typeface="PMingLiU" panose="02020500000000000000" pitchFamily="18" charset="-120"/>
            </a:endParaRPr>
          </a:p>
          <a:p>
            <a:pPr indent="12700" algn="just">
              <a:spcBef>
                <a:spcPts val="0"/>
              </a:spcBef>
            </a:pPr>
            <a:endParaRPr lang="en-US" sz="2800" dirty="0">
              <a:latin typeface="Times New Roman" pitchFamily="18" charset="0"/>
              <a:cs typeface="Times New Roman" pitchFamily="18" charset="0"/>
            </a:endParaRPr>
          </a:p>
          <a:p>
            <a:pPr indent="12700" algn="just">
              <a:spcBef>
                <a:spcPts val="0"/>
              </a:spcBef>
            </a:pPr>
            <a:r>
              <a:rPr lang="en-US" sz="2800" dirty="0">
                <a:latin typeface="Times New Roman" pitchFamily="18" charset="0"/>
                <a:cs typeface="Times New Roman" pitchFamily="18" charset="0"/>
              </a:rPr>
              <a:t>Bible sharing of Sunday Gospel was held through Zoom on 2</a:t>
            </a:r>
            <a:r>
              <a:rPr lang="en-US" sz="2800" baseline="30000" dirty="0">
                <a:latin typeface="Times New Roman" pitchFamily="18" charset="0"/>
                <a:cs typeface="Times New Roman" pitchFamily="18" charset="0"/>
              </a:rPr>
              <a:t>nd</a:t>
            </a:r>
            <a:r>
              <a:rPr lang="en-US" sz="2800" dirty="0">
                <a:latin typeface="Times New Roman" pitchFamily="18" charset="0"/>
                <a:cs typeface="Times New Roman" pitchFamily="18" charset="0"/>
              </a:rPr>
              <a:t> and 4</a:t>
            </a:r>
            <a:r>
              <a:rPr lang="en-US" sz="2800" baseline="30000" dirty="0">
                <a:latin typeface="Times New Roman" pitchFamily="18" charset="0"/>
                <a:cs typeface="Times New Roman" pitchFamily="18" charset="0"/>
              </a:rPr>
              <a:t>th</a:t>
            </a:r>
            <a:r>
              <a:rPr lang="en-US" sz="2800" dirty="0">
                <a:latin typeface="Times New Roman" pitchFamily="18" charset="0"/>
                <a:cs typeface="Times New Roman" pitchFamily="18" charset="0"/>
              </a:rPr>
              <a:t> Friday every Month and led by Dn. John Lam.</a:t>
            </a:r>
          </a:p>
          <a:p>
            <a:pPr indent="228600" algn="just">
              <a:spcBef>
                <a:spcPts val="0"/>
              </a:spcBef>
            </a:pPr>
            <a:endParaRPr lang="en-US" sz="2800" dirty="0"/>
          </a:p>
        </p:txBody>
      </p:sp>
    </p:spTree>
    <p:extLst>
      <p:ext uri="{BB962C8B-B14F-4D97-AF65-F5344CB8AC3E}">
        <p14:creationId xmlns:p14="http://schemas.microsoft.com/office/powerpoint/2010/main" val="79637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14B9-0C7E-1877-9463-4949D8FAB273}"/>
              </a:ext>
            </a:extLst>
          </p:cNvPr>
          <p:cNvSpPr>
            <a:spLocks noGrp="1"/>
          </p:cNvSpPr>
          <p:nvPr>
            <p:ph type="title"/>
          </p:nvPr>
        </p:nvSpPr>
        <p:spPr>
          <a:xfrm>
            <a:off x="0" y="108560"/>
            <a:ext cx="9027827" cy="1008460"/>
          </a:xfrm>
        </p:spPr>
        <p:txBody>
          <a:bodyPr/>
          <a:lstStyle/>
          <a:p>
            <a:r>
              <a:rPr lang="zh-TW" altLang="en-US" sz="4200" b="1" kern="100" dirty="0">
                <a:latin typeface="Times New Roman" panose="02020603050405020304" pitchFamily="18" charset="0"/>
                <a:ea typeface="DFKai-SB" panose="03000509000000000000" pitchFamily="65" charset="-120"/>
              </a:rPr>
              <a:t>在疫情期間愛德工作 </a:t>
            </a:r>
            <a:r>
              <a:rPr lang="en-US" sz="4000" b="1" kern="100" dirty="0">
                <a:latin typeface="Times New Roman" panose="02020603050405020304" pitchFamily="18" charset="0"/>
                <a:ea typeface="DFKai-SB" panose="03000509000000000000" pitchFamily="65" charset="-120"/>
              </a:rPr>
              <a:t>Pandemic Charity</a:t>
            </a:r>
            <a:endParaRPr lang="en-US" sz="4000" dirty="0"/>
          </a:p>
        </p:txBody>
      </p:sp>
      <p:sp>
        <p:nvSpPr>
          <p:cNvPr id="6" name="Content Placeholder 5">
            <a:extLst>
              <a:ext uri="{FF2B5EF4-FFF2-40B4-BE49-F238E27FC236}">
                <a16:creationId xmlns:a16="http://schemas.microsoft.com/office/drawing/2014/main" id="{FC3D5E00-F8F7-0870-4D17-DF9E517F477A}"/>
              </a:ext>
            </a:extLst>
          </p:cNvPr>
          <p:cNvSpPr>
            <a:spLocks noGrp="1"/>
          </p:cNvSpPr>
          <p:nvPr>
            <p:ph idx="1"/>
          </p:nvPr>
        </p:nvSpPr>
        <p:spPr>
          <a:xfrm>
            <a:off x="116173" y="954503"/>
            <a:ext cx="8954371" cy="3401021"/>
          </a:xfrm>
        </p:spPr>
        <p:txBody>
          <a:bodyPr>
            <a:noAutofit/>
          </a:bodyPr>
          <a:lstStyle/>
          <a:p>
            <a:pPr indent="12700" algn="just">
              <a:spcBef>
                <a:spcPts val="0"/>
              </a:spcBef>
            </a:pPr>
            <a:r>
              <a:rPr lang="zh-TW" altLang="en-US" sz="2800" kern="100" dirty="0">
                <a:latin typeface="Times New Roman" panose="02020603050405020304" pitchFamily="18" charset="0"/>
                <a:ea typeface="DFKai-SB" panose="03000509000000000000" pitchFamily="65" charset="-120"/>
              </a:rPr>
              <a:t>向有需要的已完約沒有住宿的傭工</a:t>
            </a:r>
            <a:r>
              <a:rPr lang="en-US" sz="2800" kern="100" dirty="0">
                <a:latin typeface="Times New Roman" panose="02020603050405020304" pitchFamily="18" charset="0"/>
                <a:ea typeface="DFKai-SB" panose="03000509000000000000" pitchFamily="65" charset="-120"/>
              </a:rPr>
              <a:t>(</a:t>
            </a:r>
            <a:r>
              <a:rPr lang="zh-TW" altLang="en-US" sz="2800" kern="100" dirty="0">
                <a:latin typeface="Times New Roman" panose="02020603050405020304" pitchFamily="18" charset="0"/>
                <a:ea typeface="DFKai-SB" panose="03000509000000000000" pitchFamily="65" charset="-120"/>
              </a:rPr>
              <a:t>菲律賓及印尼</a:t>
            </a:r>
            <a:r>
              <a:rPr lang="en-US" sz="2800" kern="100" dirty="0">
                <a:latin typeface="Times New Roman" panose="02020603050405020304" pitchFamily="18" charset="0"/>
                <a:ea typeface="DFKai-SB" panose="03000509000000000000" pitchFamily="65" charset="-120"/>
              </a:rPr>
              <a:t>)</a:t>
            </a:r>
            <a:r>
              <a:rPr lang="zh-TW" altLang="en-US" sz="2800" kern="100" dirty="0">
                <a:latin typeface="Times New Roman" panose="02020603050405020304" pitchFamily="18" charset="0"/>
                <a:ea typeface="DFKai-SB" panose="03000509000000000000" pitchFamily="65" charset="-120"/>
              </a:rPr>
              <a:t>提供食物、防疫用品及防寒衣物。</a:t>
            </a:r>
            <a:endParaRPr lang="en-US" sz="2800" kern="100" dirty="0">
              <a:latin typeface="Times New Roman" panose="02020603050405020304" pitchFamily="18" charset="0"/>
              <a:ea typeface="DFKai-SB" panose="03000509000000000000" pitchFamily="65" charset="-120"/>
            </a:endParaRPr>
          </a:p>
          <a:p>
            <a:pPr indent="12700" algn="just">
              <a:lnSpc>
                <a:spcPct val="115000"/>
              </a:lnSpc>
              <a:spcBef>
                <a:spcPts val="0"/>
              </a:spcBef>
            </a:pPr>
            <a:endParaRPr lang="en-US" altLang="zh-TW" sz="2800" kern="100" dirty="0">
              <a:latin typeface="Times New Roman" panose="02020603050405020304" pitchFamily="18" charset="0"/>
              <a:ea typeface="DFKai-SB" panose="03000509000000000000" pitchFamily="65" charset="-120"/>
            </a:endParaRPr>
          </a:p>
          <a:p>
            <a:pPr indent="12700" algn="just">
              <a:lnSpc>
                <a:spcPct val="115000"/>
              </a:lnSpc>
              <a:spcBef>
                <a:spcPts val="0"/>
              </a:spcBef>
            </a:pPr>
            <a:r>
              <a:rPr lang="zh-TW" altLang="en-US" sz="2800" kern="100" dirty="0">
                <a:latin typeface="Times New Roman" panose="02020603050405020304" pitchFamily="18" charset="0"/>
                <a:ea typeface="DFKai-SB" panose="03000509000000000000" pitchFamily="65" charset="-120"/>
              </a:rPr>
              <a:t>安排義工向在家隔離的家庭，提供購買糧食、用品服務。</a:t>
            </a:r>
            <a:endParaRPr lang="en-US" altLang="zh-TW" sz="2800" kern="100" dirty="0">
              <a:latin typeface="Times New Roman" panose="02020603050405020304" pitchFamily="18" charset="0"/>
              <a:ea typeface="DFKai-SB" panose="03000509000000000000" pitchFamily="65" charset="-120"/>
            </a:endParaRPr>
          </a:p>
          <a:p>
            <a:pPr indent="12700" algn="just">
              <a:lnSpc>
                <a:spcPct val="115000"/>
              </a:lnSpc>
              <a:spcBef>
                <a:spcPts val="0"/>
              </a:spcBef>
            </a:pPr>
            <a:endParaRPr lang="en-US" sz="2800" kern="100" dirty="0">
              <a:latin typeface="Times New Roman" panose="02020603050405020304" pitchFamily="18" charset="0"/>
              <a:ea typeface="DFKai-SB" panose="03000509000000000000" pitchFamily="65" charset="-120"/>
            </a:endParaRPr>
          </a:p>
          <a:p>
            <a:pPr indent="12700" algn="just">
              <a:spcBef>
                <a:spcPts val="0"/>
              </a:spcBef>
            </a:pPr>
            <a:r>
              <a:rPr lang="en-US" sz="2800" kern="100" dirty="0">
                <a:latin typeface="Times New Roman" panose="02020603050405020304" pitchFamily="18" charset="0"/>
                <a:ea typeface="DFKai-SB" panose="03000509000000000000" pitchFamily="65" charset="-120"/>
              </a:rPr>
              <a:t>Parish distributed winter clothes, medicine, masks and other items to the helpers who had no accommodation during the winter.</a:t>
            </a:r>
            <a:endParaRPr lang="en-US" sz="2800" kern="100" dirty="0">
              <a:latin typeface="Times New Roman" panose="02020603050405020304" pitchFamily="18" charset="0"/>
              <a:ea typeface="PMingLiU" panose="02020500000000000000" pitchFamily="18" charset="-120"/>
            </a:endParaRPr>
          </a:p>
          <a:p>
            <a:pPr indent="12700" algn="just">
              <a:spcBef>
                <a:spcPts val="0"/>
              </a:spcBef>
            </a:pPr>
            <a:endParaRPr lang="en-US" sz="2800" kern="100" dirty="0">
              <a:latin typeface="Times New Roman" panose="02020603050405020304" pitchFamily="18" charset="0"/>
              <a:ea typeface="DFKai-SB" panose="03000509000000000000" pitchFamily="65" charset="-120"/>
            </a:endParaRPr>
          </a:p>
          <a:p>
            <a:pPr indent="12700" algn="just">
              <a:spcBef>
                <a:spcPts val="0"/>
              </a:spcBef>
            </a:pPr>
            <a:r>
              <a:rPr lang="en-US" sz="2800" kern="100" dirty="0">
                <a:latin typeface="Times New Roman" panose="02020603050405020304" pitchFamily="18" charset="0"/>
                <a:ea typeface="DFKai-SB" panose="03000509000000000000" pitchFamily="65" charset="-120"/>
              </a:rPr>
              <a:t>Volunteers helped pandemic affected families and elderly in buying essential things.</a:t>
            </a:r>
            <a:endParaRPr lang="en-US" sz="2800" kern="100" dirty="0">
              <a:latin typeface="Times New Roman" panose="02020603050405020304" pitchFamily="18" charset="0"/>
              <a:ea typeface="PMingLiU" panose="02020500000000000000" pitchFamily="18" charset="-120"/>
            </a:endParaRPr>
          </a:p>
          <a:p>
            <a:endParaRPr lang="en-US" sz="2800" dirty="0"/>
          </a:p>
        </p:txBody>
      </p:sp>
    </p:spTree>
    <p:extLst>
      <p:ext uri="{BB962C8B-B14F-4D97-AF65-F5344CB8AC3E}">
        <p14:creationId xmlns:p14="http://schemas.microsoft.com/office/powerpoint/2010/main" val="2737201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C3D5E00-F8F7-0870-4D17-DF9E517F477A}"/>
              </a:ext>
            </a:extLst>
          </p:cNvPr>
          <p:cNvSpPr>
            <a:spLocks noGrp="1"/>
          </p:cNvSpPr>
          <p:nvPr>
            <p:ph idx="1"/>
          </p:nvPr>
        </p:nvSpPr>
        <p:spPr>
          <a:xfrm>
            <a:off x="73456" y="2256829"/>
            <a:ext cx="8954371" cy="3401021"/>
          </a:xfrm>
        </p:spPr>
        <p:txBody>
          <a:bodyPr>
            <a:normAutofit/>
          </a:bodyPr>
          <a:lstStyle/>
          <a:p>
            <a:pPr indent="12700" algn="just">
              <a:lnSpc>
                <a:spcPct val="115000"/>
              </a:lnSpc>
              <a:spcBef>
                <a:spcPts val="0"/>
              </a:spcBef>
            </a:pPr>
            <a:r>
              <a:rPr lang="zh-TW" altLang="en-US" sz="2800" kern="100" dirty="0">
                <a:latin typeface="Times New Roman" panose="02020603050405020304" pitchFamily="18" charset="0"/>
                <a:ea typeface="DFKai-SB" panose="03000509000000000000" pitchFamily="65" charset="-120"/>
              </a:rPr>
              <a:t>本堂與「香港大家庭協會」及家庭婚姻輔導會合作，探訪區內長者送贈愛德包給有需要家庭。</a:t>
            </a:r>
            <a:endParaRPr lang="en-US" altLang="zh-TW" sz="2800" kern="100" dirty="0">
              <a:latin typeface="Times New Roman" panose="02020603050405020304" pitchFamily="18" charset="0"/>
              <a:ea typeface="DFKai-SB" panose="03000509000000000000" pitchFamily="65" charset="-120"/>
            </a:endParaRPr>
          </a:p>
          <a:p>
            <a:pPr indent="12700" algn="just">
              <a:lnSpc>
                <a:spcPct val="115000"/>
              </a:lnSpc>
              <a:spcBef>
                <a:spcPts val="0"/>
              </a:spcBef>
            </a:pPr>
            <a:endParaRPr lang="en-US" sz="2800" kern="100" dirty="0">
              <a:latin typeface="Times New Roman" panose="02020603050405020304" pitchFamily="18" charset="0"/>
              <a:ea typeface="DFKai-SB" panose="03000509000000000000" pitchFamily="65" charset="-120"/>
            </a:endParaRPr>
          </a:p>
          <a:p>
            <a:pPr indent="12700" algn="just">
              <a:spcBef>
                <a:spcPts val="0"/>
              </a:spcBef>
            </a:pPr>
            <a:r>
              <a:rPr lang="en-US" sz="2800" kern="100" dirty="0">
                <a:latin typeface="Times New Roman" panose="02020603050405020304" pitchFamily="18" charset="0"/>
                <a:ea typeface="DFKai-SB" panose="03000509000000000000" pitchFamily="65" charset="-120"/>
              </a:rPr>
              <a:t>Hong Kong Family Support group and Diocesan marriage and Family Department collaborated with parish in distributing food and medical kits to the elderly.</a:t>
            </a:r>
            <a:endParaRPr lang="en-US" sz="2800" kern="100" dirty="0">
              <a:latin typeface="Times New Roman" panose="02020603050405020304" pitchFamily="18" charset="0"/>
              <a:ea typeface="PMingLiU" panose="02020500000000000000" pitchFamily="18" charset="-120"/>
            </a:endParaRPr>
          </a:p>
          <a:p>
            <a:endParaRPr lang="en-US" sz="2800" dirty="0"/>
          </a:p>
        </p:txBody>
      </p:sp>
      <p:sp>
        <p:nvSpPr>
          <p:cNvPr id="4" name="Title 3">
            <a:extLst>
              <a:ext uri="{FF2B5EF4-FFF2-40B4-BE49-F238E27FC236}">
                <a16:creationId xmlns:a16="http://schemas.microsoft.com/office/drawing/2014/main" id="{1208620A-247E-DBBA-E390-FDAB0E54463B}"/>
              </a:ext>
            </a:extLst>
          </p:cNvPr>
          <p:cNvSpPr>
            <a:spLocks noGrp="1"/>
          </p:cNvSpPr>
          <p:nvPr>
            <p:ph type="title"/>
          </p:nvPr>
        </p:nvSpPr>
        <p:spPr/>
        <p:txBody>
          <a:bodyPr/>
          <a:lstStyle/>
          <a:p>
            <a:endParaRPr lang="en-GB"/>
          </a:p>
        </p:txBody>
      </p:sp>
      <p:sp>
        <p:nvSpPr>
          <p:cNvPr id="5" name="Title 1">
            <a:extLst>
              <a:ext uri="{FF2B5EF4-FFF2-40B4-BE49-F238E27FC236}">
                <a16:creationId xmlns:a16="http://schemas.microsoft.com/office/drawing/2014/main" id="{5BB79766-78E4-7D78-CB5A-5FF22ABC5604}"/>
              </a:ext>
            </a:extLst>
          </p:cNvPr>
          <p:cNvSpPr txBox="1">
            <a:spLocks/>
          </p:cNvSpPr>
          <p:nvPr/>
        </p:nvSpPr>
        <p:spPr>
          <a:xfrm>
            <a:off x="0" y="108560"/>
            <a:ext cx="9027827" cy="1008460"/>
          </a:xfrm>
          <a:prstGeom prst="rect">
            <a:avLst/>
          </a:prstGeom>
        </p:spPr>
        <p:txBody>
          <a:bodyPr vert="horz" lIns="91440" tIns="45720" rIns="91440" bIns="45720" rtlCol="0" anchor="t">
            <a:noAutofit/>
          </a:bodyPr>
          <a:lstStyle>
            <a:lvl1pPr algn="l" defTabSz="685800" rtl="0" eaLnBrk="1" latinLnBrk="0" hangingPunct="1">
              <a:lnSpc>
                <a:spcPct val="95000"/>
              </a:lnSpc>
              <a:spcBef>
                <a:spcPct val="0"/>
              </a:spcBef>
              <a:buNone/>
              <a:defRPr sz="3150" kern="1200" spc="-38" baseline="0">
                <a:solidFill>
                  <a:schemeClr val="tx1"/>
                </a:solidFill>
                <a:latin typeface="+mj-lt"/>
                <a:ea typeface="+mj-ea"/>
                <a:cs typeface="+mj-cs"/>
              </a:defRPr>
            </a:lvl1pPr>
          </a:lstStyle>
          <a:p>
            <a:r>
              <a:rPr lang="zh-TW" altLang="en-US" sz="4200" b="1" kern="100">
                <a:latin typeface="Times New Roman" panose="02020603050405020304" pitchFamily="18" charset="0"/>
                <a:ea typeface="DFKai-SB" panose="03000509000000000000" pitchFamily="65" charset="-120"/>
              </a:rPr>
              <a:t>在疫情期間愛德工作 </a:t>
            </a:r>
            <a:r>
              <a:rPr lang="en-US" sz="4000" b="1" kern="100">
                <a:latin typeface="Times New Roman" panose="02020603050405020304" pitchFamily="18" charset="0"/>
                <a:ea typeface="DFKai-SB" panose="03000509000000000000" pitchFamily="65" charset="-120"/>
              </a:rPr>
              <a:t>Pandemic Charity</a:t>
            </a:r>
            <a:endParaRPr lang="en-US" sz="4000" dirty="0"/>
          </a:p>
        </p:txBody>
      </p:sp>
    </p:spTree>
    <p:extLst>
      <p:ext uri="{BB962C8B-B14F-4D97-AF65-F5344CB8AC3E}">
        <p14:creationId xmlns:p14="http://schemas.microsoft.com/office/powerpoint/2010/main" val="38334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14B9-0C7E-1877-9463-4949D8FAB273}"/>
              </a:ext>
            </a:extLst>
          </p:cNvPr>
          <p:cNvSpPr>
            <a:spLocks noGrp="1"/>
          </p:cNvSpPr>
          <p:nvPr>
            <p:ph type="title"/>
          </p:nvPr>
        </p:nvSpPr>
        <p:spPr>
          <a:xfrm>
            <a:off x="290945" y="1041235"/>
            <a:ext cx="8291434" cy="1008460"/>
          </a:xfrm>
        </p:spPr>
        <p:txBody>
          <a:bodyPr/>
          <a:lstStyle/>
          <a:p>
            <a:r>
              <a:rPr lang="zh-TW" altLang="en-US" sz="4200" dirty="0">
                <a:latin typeface="DFKai-SB" panose="03000509000000000000" pitchFamily="65" charset="-120"/>
                <a:ea typeface="DFKai-SB" panose="03000509000000000000" pitchFamily="65" charset="-120"/>
              </a:rPr>
              <a:t>謝謝</a:t>
            </a:r>
            <a:r>
              <a:rPr lang="en-US" altLang="zh-TW" sz="4200" dirty="0">
                <a:latin typeface="DFKai-SB" panose="03000509000000000000" pitchFamily="65" charset="-120"/>
                <a:ea typeface="DFKai-SB" panose="03000509000000000000" pitchFamily="65" charset="-120"/>
              </a:rPr>
              <a:t> </a:t>
            </a:r>
            <a:r>
              <a:rPr lang="en-US" sz="4200" dirty="0"/>
              <a:t>Thanks</a:t>
            </a:r>
          </a:p>
        </p:txBody>
      </p:sp>
      <p:sp>
        <p:nvSpPr>
          <p:cNvPr id="6" name="Content Placeholder 5">
            <a:extLst>
              <a:ext uri="{FF2B5EF4-FFF2-40B4-BE49-F238E27FC236}">
                <a16:creationId xmlns:a16="http://schemas.microsoft.com/office/drawing/2014/main" id="{FC3D5E00-F8F7-0870-4D17-DF9E517F477A}"/>
              </a:ext>
            </a:extLst>
          </p:cNvPr>
          <p:cNvSpPr>
            <a:spLocks noGrp="1"/>
          </p:cNvSpPr>
          <p:nvPr>
            <p:ph idx="1"/>
          </p:nvPr>
        </p:nvSpPr>
        <p:spPr>
          <a:xfrm>
            <a:off x="73456" y="2256829"/>
            <a:ext cx="8954371" cy="3401021"/>
          </a:xfrm>
        </p:spPr>
        <p:txBody>
          <a:bodyPr>
            <a:normAutofit/>
          </a:bodyPr>
          <a:lstStyle/>
          <a:p>
            <a:pPr algn="ctr"/>
            <a:r>
              <a:rPr lang="zh-TW" altLang="en-US" sz="2800" kern="100" dirty="0">
                <a:latin typeface="Times New Roman" panose="02020603050405020304" pitchFamily="18" charset="0"/>
                <a:ea typeface="DFKai-SB" panose="03000509000000000000" pitchFamily="65" charset="-120"/>
              </a:rPr>
              <a:t>報告完畢。</a:t>
            </a:r>
            <a:r>
              <a:rPr lang="en-US" sz="2800" kern="100" dirty="0">
                <a:latin typeface="Times New Roman" panose="02020603050405020304" pitchFamily="18" charset="0"/>
                <a:ea typeface="DFKai-SB" panose="03000509000000000000" pitchFamily="65" charset="-120"/>
              </a:rPr>
              <a:t>End of the Report.</a:t>
            </a:r>
            <a:endParaRPr lang="en-US" sz="2800" kern="100" dirty="0">
              <a:latin typeface="Times New Roman" panose="02020603050405020304" pitchFamily="18" charset="0"/>
              <a:ea typeface="PMingLiU" panose="02020500000000000000" pitchFamily="18" charset="-120"/>
            </a:endParaRPr>
          </a:p>
          <a:p>
            <a:endParaRPr lang="en-US" sz="2800" dirty="0"/>
          </a:p>
        </p:txBody>
      </p:sp>
      <p:pic>
        <p:nvPicPr>
          <p:cNvPr id="4" name="Picture 3" descr="A close up of a piece of paper with a pencil laying on top">
            <a:extLst>
              <a:ext uri="{FF2B5EF4-FFF2-40B4-BE49-F238E27FC236}">
                <a16:creationId xmlns:a16="http://schemas.microsoft.com/office/drawing/2014/main" id="{38AD461D-0FD6-DFB1-98D7-CFEE81CF37C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514388" y="2975898"/>
            <a:ext cx="4573292" cy="2572481"/>
          </a:xfrm>
          <a:prstGeom prst="rect">
            <a:avLst/>
          </a:prstGeom>
          <a:ln>
            <a:noFill/>
          </a:ln>
          <a:effectLst>
            <a:softEdge rad="112500"/>
          </a:effectLst>
        </p:spPr>
      </p:pic>
    </p:spTree>
    <p:extLst>
      <p:ext uri="{BB962C8B-B14F-4D97-AF65-F5344CB8AC3E}">
        <p14:creationId xmlns:p14="http://schemas.microsoft.com/office/powerpoint/2010/main" val="1775138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14B9-0C7E-1877-9463-4949D8FAB273}"/>
              </a:ext>
            </a:extLst>
          </p:cNvPr>
          <p:cNvSpPr>
            <a:spLocks noGrp="1"/>
          </p:cNvSpPr>
          <p:nvPr>
            <p:ph type="title"/>
          </p:nvPr>
        </p:nvSpPr>
        <p:spPr>
          <a:xfrm>
            <a:off x="73456" y="155787"/>
            <a:ext cx="8291434" cy="503185"/>
          </a:xfrm>
        </p:spPr>
        <p:txBody>
          <a:bodyPr/>
          <a:lstStyle/>
          <a:p>
            <a:r>
              <a:rPr lang="zh-TW" altLang="en-US" sz="4200" dirty="0">
                <a:latin typeface="DFKai-SB" panose="03000509000000000000" pitchFamily="65" charset="-120"/>
                <a:ea typeface="DFKai-SB" panose="03000509000000000000" pitchFamily="65" charset="-120"/>
              </a:rPr>
              <a:t>序言</a:t>
            </a:r>
            <a:r>
              <a:rPr lang="en-US" altLang="zh-TW" sz="4200" dirty="0">
                <a:latin typeface="DFKai-SB" panose="03000509000000000000" pitchFamily="65" charset="-120"/>
                <a:ea typeface="DFKai-SB" panose="03000509000000000000" pitchFamily="65" charset="-120"/>
              </a:rPr>
              <a:t> </a:t>
            </a:r>
            <a:r>
              <a:rPr lang="en-US" sz="4200" dirty="0"/>
              <a:t>Introduction</a:t>
            </a:r>
          </a:p>
        </p:txBody>
      </p:sp>
      <p:sp>
        <p:nvSpPr>
          <p:cNvPr id="6" name="Content Placeholder 5">
            <a:extLst>
              <a:ext uri="{FF2B5EF4-FFF2-40B4-BE49-F238E27FC236}">
                <a16:creationId xmlns:a16="http://schemas.microsoft.com/office/drawing/2014/main" id="{FC3D5E00-F8F7-0870-4D17-DF9E517F477A}"/>
              </a:ext>
            </a:extLst>
          </p:cNvPr>
          <p:cNvSpPr>
            <a:spLocks noGrp="1"/>
          </p:cNvSpPr>
          <p:nvPr>
            <p:ph idx="1"/>
          </p:nvPr>
        </p:nvSpPr>
        <p:spPr>
          <a:xfrm>
            <a:off x="73456" y="1314720"/>
            <a:ext cx="8954371" cy="3401021"/>
          </a:xfrm>
        </p:spPr>
        <p:txBody>
          <a:bodyPr>
            <a:noAutofit/>
          </a:bodyPr>
          <a:lstStyle/>
          <a:p>
            <a:pPr indent="12700" algn="just">
              <a:spcBef>
                <a:spcPts val="0"/>
              </a:spcBef>
              <a:tabLst>
                <a:tab pos="39688" algn="l"/>
              </a:tabLst>
            </a:pPr>
            <a:r>
              <a:rPr lang="zh-TW" altLang="en-US" sz="2800" kern="100" dirty="0">
                <a:latin typeface="Times New Roman" panose="02020603050405020304" pitchFamily="18" charset="0"/>
                <a:ea typeface="DFKai-SB" panose="03000509000000000000" pitchFamily="65" charset="-120"/>
              </a:rPr>
              <a:t>本屆聖母訪親堂牧民議會是由</a:t>
            </a:r>
            <a:r>
              <a:rPr lang="en-US" sz="2800" kern="100" dirty="0">
                <a:latin typeface="Times New Roman" panose="02020603050405020304" pitchFamily="18" charset="0"/>
                <a:ea typeface="DFKai-SB" panose="03000509000000000000" pitchFamily="65" charset="-120"/>
              </a:rPr>
              <a:t>2019</a:t>
            </a:r>
            <a:r>
              <a:rPr lang="zh-TW" altLang="en-US" sz="2800" kern="100" dirty="0">
                <a:latin typeface="Times New Roman" panose="02020603050405020304" pitchFamily="18" charset="0"/>
                <a:ea typeface="DFKai-SB" panose="03000509000000000000" pitchFamily="65" charset="-120"/>
              </a:rPr>
              <a:t>年</a:t>
            </a:r>
            <a:r>
              <a:rPr lang="en-US" sz="2800" kern="100" dirty="0">
                <a:latin typeface="Times New Roman" panose="02020603050405020304" pitchFamily="18" charset="0"/>
                <a:ea typeface="DFKai-SB" panose="03000509000000000000" pitchFamily="65" charset="-120"/>
              </a:rPr>
              <a:t>1</a:t>
            </a:r>
            <a:r>
              <a:rPr lang="zh-TW" altLang="en-US" sz="2800" kern="100" dirty="0">
                <a:latin typeface="Times New Roman" panose="02020603050405020304" pitchFamily="18" charset="0"/>
                <a:ea typeface="DFKai-SB" panose="03000509000000000000" pitchFamily="65" charset="-120"/>
              </a:rPr>
              <a:t>月</a:t>
            </a:r>
            <a:r>
              <a:rPr lang="en-US" sz="2800" kern="100" dirty="0">
                <a:latin typeface="Times New Roman" panose="02020603050405020304" pitchFamily="18" charset="0"/>
                <a:ea typeface="DFKai-SB" panose="03000509000000000000" pitchFamily="65" charset="-120"/>
              </a:rPr>
              <a:t>13</a:t>
            </a:r>
            <a:r>
              <a:rPr lang="zh-TW" altLang="en-US" sz="2800" kern="100" dirty="0">
                <a:latin typeface="Times New Roman" panose="02020603050405020304" pitchFamily="18" charset="0"/>
                <a:ea typeface="DFKai-SB" panose="03000509000000000000" pitchFamily="65" charset="-120"/>
              </a:rPr>
              <a:t>日</a:t>
            </a:r>
            <a:r>
              <a:rPr lang="en-US" sz="2800" kern="100" dirty="0">
                <a:latin typeface="Times New Roman" panose="02020603050405020304" pitchFamily="18" charset="0"/>
                <a:ea typeface="DFKai-SB" panose="03000509000000000000" pitchFamily="65" charset="-120"/>
              </a:rPr>
              <a:t> (</a:t>
            </a:r>
            <a:r>
              <a:rPr lang="zh-TW" altLang="en-US" sz="2800" kern="100" dirty="0">
                <a:latin typeface="Times New Roman" panose="02020603050405020304" pitchFamily="18" charset="0"/>
                <a:ea typeface="DFKai-SB" panose="03000509000000000000" pitchFamily="65" charset="-120"/>
              </a:rPr>
              <a:t>星期日</a:t>
            </a:r>
            <a:r>
              <a:rPr lang="en-US" sz="2800" kern="100" dirty="0">
                <a:latin typeface="Times New Roman" panose="02020603050405020304" pitchFamily="18" charset="0"/>
                <a:ea typeface="DFKai-SB" panose="03000509000000000000" pitchFamily="65" charset="-120"/>
              </a:rPr>
              <a:t>) </a:t>
            </a:r>
            <a:r>
              <a:rPr lang="zh-TW" altLang="en-US" sz="2800" kern="100" dirty="0">
                <a:latin typeface="Times New Roman" panose="02020603050405020304" pitchFamily="18" charset="0"/>
                <a:ea typeface="DFKai-SB" panose="03000509000000000000" pitchFamily="65" charset="-120"/>
              </a:rPr>
              <a:t>開始。原定任期為兩年，但碰上疫情關係延長了二年。期間牧民議會會議共開了</a:t>
            </a:r>
            <a:r>
              <a:rPr lang="en-US" sz="2800" kern="100" dirty="0">
                <a:latin typeface="Times New Roman" panose="02020603050405020304" pitchFamily="18" charset="0"/>
                <a:ea typeface="DFKai-SB" panose="03000509000000000000" pitchFamily="65" charset="-120"/>
              </a:rPr>
              <a:t>10</a:t>
            </a:r>
            <a:r>
              <a:rPr lang="zh-TW" altLang="en-US" sz="2800" kern="100" dirty="0">
                <a:latin typeface="Times New Roman" panose="02020603050405020304" pitchFamily="18" charset="0"/>
                <a:ea typeface="DFKai-SB" panose="03000509000000000000" pitchFamily="65" charset="-120"/>
              </a:rPr>
              <a:t>次，平均大概每</a:t>
            </a:r>
            <a:r>
              <a:rPr lang="en-US" sz="2800" kern="100" dirty="0">
                <a:latin typeface="Times New Roman" panose="02020603050405020304" pitchFamily="18" charset="0"/>
                <a:ea typeface="DFKai-SB" panose="03000509000000000000" pitchFamily="65" charset="-120"/>
              </a:rPr>
              <a:t>4</a:t>
            </a:r>
            <a:r>
              <a:rPr lang="zh-TW" altLang="en-US" sz="2800" kern="100" dirty="0">
                <a:latin typeface="Times New Roman" panose="02020603050405020304" pitchFamily="18" charset="0"/>
                <a:ea typeface="DFKai-SB" panose="03000509000000000000" pitchFamily="65" charset="-120"/>
              </a:rPr>
              <a:t>個月開一次。其中一次以</a:t>
            </a:r>
            <a:r>
              <a:rPr lang="en-US" sz="2800" kern="100" dirty="0">
                <a:latin typeface="Times New Roman" panose="02020603050405020304" pitchFamily="18" charset="0"/>
                <a:ea typeface="DFKai-SB" panose="03000509000000000000" pitchFamily="65" charset="-120"/>
              </a:rPr>
              <a:t>Zoom</a:t>
            </a:r>
            <a:r>
              <a:rPr lang="zh-TW" altLang="en-US" sz="2800" kern="100" dirty="0">
                <a:latin typeface="Times New Roman" panose="02020603050405020304" pitchFamily="18" charset="0"/>
                <a:ea typeface="DFKai-SB" panose="03000509000000000000" pitchFamily="65" charset="-120"/>
              </a:rPr>
              <a:t>視像開會。</a:t>
            </a:r>
            <a:endParaRPr lang="en-US" sz="2800" kern="100" dirty="0">
              <a:latin typeface="Times New Roman" panose="02020603050405020304" pitchFamily="18" charset="0"/>
              <a:ea typeface="DFKai-SB" panose="03000509000000000000" pitchFamily="65" charset="-120"/>
            </a:endParaRPr>
          </a:p>
          <a:p>
            <a:pPr indent="12700" algn="just">
              <a:spcBef>
                <a:spcPts val="0"/>
              </a:spcBef>
              <a:tabLst>
                <a:tab pos="39688" algn="l"/>
              </a:tabLst>
            </a:pPr>
            <a:r>
              <a:rPr lang="en-US" sz="2800" kern="100" dirty="0">
                <a:latin typeface="DFKai-SB" panose="03000509000000000000" pitchFamily="65" charset="-120"/>
                <a:ea typeface="PMingLiU" panose="02020500000000000000" pitchFamily="18" charset="-120"/>
              </a:rPr>
              <a:t> </a:t>
            </a:r>
            <a:endParaRPr lang="en-US" sz="2800" kern="100" dirty="0">
              <a:latin typeface="Times New Roman" panose="02020603050405020304" pitchFamily="18" charset="0"/>
              <a:ea typeface="PMingLiU" panose="02020500000000000000" pitchFamily="18" charset="-120"/>
            </a:endParaRPr>
          </a:p>
          <a:p>
            <a:pPr indent="12700" algn="just">
              <a:spcBef>
                <a:spcPts val="0"/>
              </a:spcBef>
              <a:tabLst>
                <a:tab pos="39688" algn="l"/>
              </a:tabLst>
            </a:pPr>
            <a:r>
              <a:rPr lang="en-US" sz="2800" kern="100" dirty="0">
                <a:latin typeface="Times New Roman" panose="02020603050405020304" pitchFamily="18" charset="0"/>
                <a:ea typeface="DFKai-SB" panose="03000509000000000000" pitchFamily="65" charset="-120"/>
              </a:rPr>
              <a:t>The present Pastoral Council team took up its responsibilities from the 13</a:t>
            </a:r>
            <a:r>
              <a:rPr lang="en-US" sz="2800" kern="100" baseline="30000" dirty="0">
                <a:latin typeface="Times New Roman" panose="02020603050405020304" pitchFamily="18" charset="0"/>
                <a:ea typeface="DFKai-SB" panose="03000509000000000000" pitchFamily="65" charset="-120"/>
              </a:rPr>
              <a:t>th</a:t>
            </a:r>
            <a:r>
              <a:rPr lang="en-US" sz="2800" kern="100" dirty="0">
                <a:latin typeface="Times New Roman" panose="02020603050405020304" pitchFamily="18" charset="0"/>
                <a:ea typeface="DFKai-SB" panose="03000509000000000000" pitchFamily="65" charset="-120"/>
              </a:rPr>
              <a:t> of January, 2019. The term for a council is 2 years however due to the Pandemic council’s term was extended for 2 more years. We had meeting 10 times, once in four months. One of the meeting was conducted through Zoom.</a:t>
            </a:r>
            <a:endParaRPr lang="en-US" sz="2800" dirty="0"/>
          </a:p>
        </p:txBody>
      </p:sp>
    </p:spTree>
    <p:extLst>
      <p:ext uri="{BB962C8B-B14F-4D97-AF65-F5344CB8AC3E}">
        <p14:creationId xmlns:p14="http://schemas.microsoft.com/office/powerpoint/2010/main" val="724921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C3D5E00-F8F7-0870-4D17-DF9E517F477A}"/>
              </a:ext>
            </a:extLst>
          </p:cNvPr>
          <p:cNvSpPr>
            <a:spLocks noGrp="1"/>
          </p:cNvSpPr>
          <p:nvPr>
            <p:ph idx="1"/>
          </p:nvPr>
        </p:nvSpPr>
        <p:spPr>
          <a:xfrm>
            <a:off x="73456" y="1517653"/>
            <a:ext cx="8954371" cy="3401021"/>
          </a:xfrm>
        </p:spPr>
        <p:txBody>
          <a:bodyPr>
            <a:noAutofit/>
          </a:bodyPr>
          <a:lstStyle/>
          <a:p>
            <a:pPr indent="228600" algn="just">
              <a:spcBef>
                <a:spcPts val="0"/>
              </a:spcBef>
            </a:pPr>
            <a:r>
              <a:rPr lang="en-US" sz="2800" kern="100" dirty="0">
                <a:latin typeface="Times New Roman" panose="02020603050405020304" pitchFamily="18" charset="0"/>
                <a:ea typeface="DFKai-SB" panose="03000509000000000000" pitchFamily="65" charset="-120"/>
              </a:rPr>
              <a:t> </a:t>
            </a:r>
          </a:p>
          <a:p>
            <a:pPr indent="12700" algn="just">
              <a:spcBef>
                <a:spcPts val="0"/>
              </a:spcBef>
            </a:pPr>
            <a:r>
              <a:rPr lang="zh-TW" altLang="en-US" sz="2800" kern="100" dirty="0">
                <a:latin typeface="Times New Roman" panose="02020603050405020304" pitchFamily="18" charset="0"/>
                <a:ea typeface="DFKai-SB" panose="03000509000000000000" pitchFamily="65" charset="-120"/>
              </a:rPr>
              <a:t>本屆聖母訪親堂牧民議會最重要的喜訊是建造新教堂。牧民議會亦為此於</a:t>
            </a:r>
            <a:r>
              <a:rPr lang="en-US" sz="2800" kern="100" dirty="0">
                <a:latin typeface="Times New Roman" panose="02020603050405020304" pitchFamily="18" charset="0"/>
                <a:ea typeface="DFKai-SB" panose="03000509000000000000" pitchFamily="65" charset="-120"/>
              </a:rPr>
              <a:t>2020</a:t>
            </a:r>
            <a:r>
              <a:rPr lang="zh-TW" altLang="en-US" sz="2800" kern="100" dirty="0">
                <a:latin typeface="Times New Roman" panose="02020603050405020304" pitchFamily="18" charset="0"/>
                <a:ea typeface="DFKai-SB" panose="03000509000000000000" pitchFamily="65" charset="-120"/>
              </a:rPr>
              <a:t>年間新增了新教堂籌款委員會，積極與教區及教友聯繫和作出講解。</a:t>
            </a:r>
            <a:endParaRPr lang="en-US" altLang="zh-TW" sz="2800" kern="100" dirty="0">
              <a:latin typeface="Times New Roman" panose="02020603050405020304" pitchFamily="18" charset="0"/>
              <a:ea typeface="DFKai-SB" panose="03000509000000000000" pitchFamily="65" charset="-120"/>
            </a:endParaRPr>
          </a:p>
          <a:p>
            <a:pPr indent="12700" algn="just">
              <a:spcBef>
                <a:spcPts val="0"/>
              </a:spcBef>
            </a:pPr>
            <a:r>
              <a:rPr lang="en-US" sz="2800" kern="100" dirty="0">
                <a:latin typeface="DFKai-SB" panose="03000509000000000000" pitchFamily="65" charset="-120"/>
                <a:ea typeface="PMingLiU" panose="02020500000000000000" pitchFamily="18" charset="-120"/>
              </a:rPr>
              <a:t>  </a:t>
            </a:r>
            <a:endParaRPr lang="en-US" sz="2800" kern="100" dirty="0">
              <a:latin typeface="Times New Roman" panose="02020603050405020304" pitchFamily="18" charset="0"/>
              <a:ea typeface="PMingLiU" panose="02020500000000000000" pitchFamily="18" charset="-120"/>
            </a:endParaRPr>
          </a:p>
          <a:p>
            <a:pPr indent="12700" algn="just">
              <a:spcBef>
                <a:spcPts val="0"/>
              </a:spcBef>
            </a:pPr>
            <a:r>
              <a:rPr lang="en-US" sz="2800" kern="100" dirty="0">
                <a:latin typeface="Times New Roman" panose="02020603050405020304" pitchFamily="18" charset="0"/>
                <a:ea typeface="DFKai-SB" panose="03000509000000000000" pitchFamily="65" charset="-120"/>
              </a:rPr>
              <a:t>The existing council was happy to hear the good news of the construction of a new church in Tung Chung. We established a Visitation Building Committee to get feedback from the Parishioners about New Church and to give suggestions to Diocesan Building Committee. </a:t>
            </a:r>
          </a:p>
          <a:p>
            <a:endParaRPr lang="en-US" sz="2800" dirty="0"/>
          </a:p>
        </p:txBody>
      </p:sp>
      <p:sp>
        <p:nvSpPr>
          <p:cNvPr id="4" name="Title 3">
            <a:extLst>
              <a:ext uri="{FF2B5EF4-FFF2-40B4-BE49-F238E27FC236}">
                <a16:creationId xmlns:a16="http://schemas.microsoft.com/office/drawing/2014/main" id="{86AFC739-CA1E-BF3C-6198-59A43063DE5A}"/>
              </a:ext>
            </a:extLst>
          </p:cNvPr>
          <p:cNvSpPr>
            <a:spLocks noGrp="1"/>
          </p:cNvSpPr>
          <p:nvPr>
            <p:ph type="title"/>
          </p:nvPr>
        </p:nvSpPr>
        <p:spPr/>
        <p:txBody>
          <a:bodyPr/>
          <a:lstStyle/>
          <a:p>
            <a:endParaRPr lang="en-GB"/>
          </a:p>
        </p:txBody>
      </p:sp>
      <p:sp>
        <p:nvSpPr>
          <p:cNvPr id="5" name="Title 1">
            <a:extLst>
              <a:ext uri="{FF2B5EF4-FFF2-40B4-BE49-F238E27FC236}">
                <a16:creationId xmlns:a16="http://schemas.microsoft.com/office/drawing/2014/main" id="{54E5DFF5-CA35-B147-1654-3AB0BFB5451F}"/>
              </a:ext>
            </a:extLst>
          </p:cNvPr>
          <p:cNvSpPr txBox="1">
            <a:spLocks/>
          </p:cNvSpPr>
          <p:nvPr/>
        </p:nvSpPr>
        <p:spPr>
          <a:xfrm>
            <a:off x="73456" y="155787"/>
            <a:ext cx="8291434" cy="503185"/>
          </a:xfrm>
          <a:prstGeom prst="rect">
            <a:avLst/>
          </a:prstGeom>
        </p:spPr>
        <p:txBody>
          <a:bodyPr vert="horz" lIns="91440" tIns="45720" rIns="91440" bIns="45720" rtlCol="0" anchor="t">
            <a:noAutofit/>
          </a:bodyPr>
          <a:lstStyle>
            <a:lvl1pPr algn="l" defTabSz="685800" rtl="0" eaLnBrk="1" latinLnBrk="0" hangingPunct="1">
              <a:lnSpc>
                <a:spcPct val="95000"/>
              </a:lnSpc>
              <a:spcBef>
                <a:spcPct val="0"/>
              </a:spcBef>
              <a:buNone/>
              <a:defRPr sz="3150" kern="1200" spc="-38" baseline="0">
                <a:solidFill>
                  <a:schemeClr val="tx1"/>
                </a:solidFill>
                <a:latin typeface="+mj-lt"/>
                <a:ea typeface="+mj-ea"/>
                <a:cs typeface="+mj-cs"/>
              </a:defRPr>
            </a:lvl1pPr>
          </a:lstStyle>
          <a:p>
            <a:r>
              <a:rPr lang="zh-TW" altLang="en-US" sz="4200">
                <a:latin typeface="DFKai-SB" panose="03000509000000000000" pitchFamily="65" charset="-120"/>
                <a:ea typeface="DFKai-SB" panose="03000509000000000000" pitchFamily="65" charset="-120"/>
              </a:rPr>
              <a:t>序言</a:t>
            </a:r>
            <a:r>
              <a:rPr lang="en-US" altLang="zh-TW" sz="4200">
                <a:latin typeface="DFKai-SB" panose="03000509000000000000" pitchFamily="65" charset="-120"/>
                <a:ea typeface="DFKai-SB" panose="03000509000000000000" pitchFamily="65" charset="-120"/>
              </a:rPr>
              <a:t> </a:t>
            </a:r>
            <a:r>
              <a:rPr lang="en-US" sz="4200"/>
              <a:t>Introduction</a:t>
            </a:r>
            <a:endParaRPr lang="en-US" sz="4200" dirty="0"/>
          </a:p>
        </p:txBody>
      </p:sp>
    </p:spTree>
    <p:extLst>
      <p:ext uri="{BB962C8B-B14F-4D97-AF65-F5344CB8AC3E}">
        <p14:creationId xmlns:p14="http://schemas.microsoft.com/office/powerpoint/2010/main" val="4062669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C3D5E00-F8F7-0870-4D17-DF9E517F477A}"/>
              </a:ext>
            </a:extLst>
          </p:cNvPr>
          <p:cNvSpPr>
            <a:spLocks noGrp="1"/>
          </p:cNvSpPr>
          <p:nvPr>
            <p:ph idx="1"/>
          </p:nvPr>
        </p:nvSpPr>
        <p:spPr>
          <a:xfrm>
            <a:off x="94814" y="1161755"/>
            <a:ext cx="8954371" cy="3401021"/>
          </a:xfrm>
        </p:spPr>
        <p:txBody>
          <a:bodyPr>
            <a:noAutofit/>
          </a:bodyPr>
          <a:lstStyle/>
          <a:p>
            <a:pPr indent="12700" algn="just">
              <a:spcBef>
                <a:spcPts val="0"/>
              </a:spcBef>
            </a:pPr>
            <a:r>
              <a:rPr lang="zh-TW" altLang="en-US" sz="2800" kern="100" dirty="0">
                <a:latin typeface="Times New Roman" panose="02020603050405020304" pitchFamily="18" charset="0"/>
                <a:ea typeface="DFKai-SB" panose="03000509000000000000" pitchFamily="65" charset="-120"/>
              </a:rPr>
              <a:t>本屆牧民議會適逢是疫情肆虐最嚴重的時期，很長時間因應政府防疫指引須停止所有活動。但當放寬指引時，堂區及教區為配合政府的防疫指引，需要成立了防疫小組以配合有關要求。雖然本屆牧民議會跟世界一起面對了一個前所未有的疫情及封控措施。但中間還能舉辦一些活動。最後，就為大家總結這些活動。</a:t>
            </a:r>
            <a:endParaRPr lang="en-US" sz="2800" kern="100" dirty="0">
              <a:latin typeface="Times New Roman" panose="02020603050405020304" pitchFamily="18" charset="0"/>
              <a:ea typeface="DFKai-SB" panose="03000509000000000000" pitchFamily="65" charset="-120"/>
            </a:endParaRPr>
          </a:p>
          <a:p>
            <a:pPr indent="12700" algn="just">
              <a:spcBef>
                <a:spcPts val="0"/>
              </a:spcBef>
            </a:pPr>
            <a:r>
              <a:rPr lang="en-US" sz="2800" kern="100" dirty="0">
                <a:latin typeface="DFKai-SB" panose="03000509000000000000" pitchFamily="65" charset="-120"/>
                <a:ea typeface="PMingLiU" panose="02020500000000000000" pitchFamily="18" charset="-120"/>
              </a:rPr>
              <a:t> </a:t>
            </a:r>
            <a:endParaRPr lang="en-US" sz="2800" kern="100" dirty="0">
              <a:latin typeface="Times New Roman" panose="02020603050405020304" pitchFamily="18" charset="0"/>
              <a:ea typeface="PMingLiU" panose="02020500000000000000" pitchFamily="18" charset="-120"/>
            </a:endParaRPr>
          </a:p>
          <a:p>
            <a:pPr indent="12700" algn="just">
              <a:spcBef>
                <a:spcPts val="0"/>
              </a:spcBef>
            </a:pPr>
            <a:r>
              <a:rPr lang="en-US" sz="2800" kern="100" dirty="0">
                <a:latin typeface="Times New Roman" panose="02020603050405020304" pitchFamily="18" charset="0"/>
                <a:ea typeface="DFKai-SB" panose="03000509000000000000" pitchFamily="65" charset="-120"/>
              </a:rPr>
              <a:t>Pandemic also stopped our regular liturgical activities for a long term in these two years. We followed the Government guidelines for our masses in the School. We had following activities during the last two years in spite of Pandemic.</a:t>
            </a:r>
            <a:endParaRPr lang="en-US" sz="2800" kern="100" dirty="0">
              <a:latin typeface="Times New Roman" panose="02020603050405020304" pitchFamily="18" charset="0"/>
              <a:ea typeface="PMingLiU" panose="02020500000000000000" pitchFamily="18" charset="-120"/>
            </a:endParaRPr>
          </a:p>
          <a:p>
            <a:endParaRPr lang="en-US" sz="2800" dirty="0"/>
          </a:p>
        </p:txBody>
      </p:sp>
      <p:sp>
        <p:nvSpPr>
          <p:cNvPr id="4" name="Title 3">
            <a:extLst>
              <a:ext uri="{FF2B5EF4-FFF2-40B4-BE49-F238E27FC236}">
                <a16:creationId xmlns:a16="http://schemas.microsoft.com/office/drawing/2014/main" id="{3D087C90-F496-9CF9-BCE9-A33E5A3C8C0B}"/>
              </a:ext>
            </a:extLst>
          </p:cNvPr>
          <p:cNvSpPr>
            <a:spLocks noGrp="1"/>
          </p:cNvSpPr>
          <p:nvPr>
            <p:ph type="title"/>
          </p:nvPr>
        </p:nvSpPr>
        <p:spPr/>
        <p:txBody>
          <a:bodyPr/>
          <a:lstStyle/>
          <a:p>
            <a:endParaRPr lang="en-GB"/>
          </a:p>
        </p:txBody>
      </p:sp>
      <p:sp>
        <p:nvSpPr>
          <p:cNvPr id="5" name="Title 1">
            <a:extLst>
              <a:ext uri="{FF2B5EF4-FFF2-40B4-BE49-F238E27FC236}">
                <a16:creationId xmlns:a16="http://schemas.microsoft.com/office/drawing/2014/main" id="{D0F62E6E-CFB7-F2B1-F632-BED1DAAFB71C}"/>
              </a:ext>
            </a:extLst>
          </p:cNvPr>
          <p:cNvSpPr txBox="1">
            <a:spLocks/>
          </p:cNvSpPr>
          <p:nvPr/>
        </p:nvSpPr>
        <p:spPr>
          <a:xfrm>
            <a:off x="73456" y="155787"/>
            <a:ext cx="8291434" cy="503185"/>
          </a:xfrm>
          <a:prstGeom prst="rect">
            <a:avLst/>
          </a:prstGeom>
        </p:spPr>
        <p:txBody>
          <a:bodyPr vert="horz" lIns="91440" tIns="45720" rIns="91440" bIns="45720" rtlCol="0" anchor="t">
            <a:noAutofit/>
          </a:bodyPr>
          <a:lstStyle>
            <a:lvl1pPr algn="l" defTabSz="685800" rtl="0" eaLnBrk="1" latinLnBrk="0" hangingPunct="1">
              <a:lnSpc>
                <a:spcPct val="95000"/>
              </a:lnSpc>
              <a:spcBef>
                <a:spcPct val="0"/>
              </a:spcBef>
              <a:buNone/>
              <a:defRPr sz="3150" kern="1200" spc="-38" baseline="0">
                <a:solidFill>
                  <a:schemeClr val="tx1"/>
                </a:solidFill>
                <a:latin typeface="+mj-lt"/>
                <a:ea typeface="+mj-ea"/>
                <a:cs typeface="+mj-cs"/>
              </a:defRPr>
            </a:lvl1pPr>
          </a:lstStyle>
          <a:p>
            <a:r>
              <a:rPr lang="zh-TW" altLang="en-US" sz="4200">
                <a:latin typeface="DFKai-SB" panose="03000509000000000000" pitchFamily="65" charset="-120"/>
                <a:ea typeface="DFKai-SB" panose="03000509000000000000" pitchFamily="65" charset="-120"/>
              </a:rPr>
              <a:t>序言</a:t>
            </a:r>
            <a:r>
              <a:rPr lang="en-US" altLang="zh-TW" sz="4200">
                <a:latin typeface="DFKai-SB" panose="03000509000000000000" pitchFamily="65" charset="-120"/>
                <a:ea typeface="DFKai-SB" panose="03000509000000000000" pitchFamily="65" charset="-120"/>
              </a:rPr>
              <a:t> </a:t>
            </a:r>
            <a:r>
              <a:rPr lang="en-US" sz="4200"/>
              <a:t>Introduction</a:t>
            </a:r>
            <a:endParaRPr lang="en-US" sz="4200" dirty="0"/>
          </a:p>
        </p:txBody>
      </p:sp>
    </p:spTree>
    <p:extLst>
      <p:ext uri="{BB962C8B-B14F-4D97-AF65-F5344CB8AC3E}">
        <p14:creationId xmlns:p14="http://schemas.microsoft.com/office/powerpoint/2010/main" val="377595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14B9-0C7E-1877-9463-4949D8FAB273}"/>
              </a:ext>
            </a:extLst>
          </p:cNvPr>
          <p:cNvSpPr>
            <a:spLocks noGrp="1"/>
          </p:cNvSpPr>
          <p:nvPr>
            <p:ph type="title"/>
          </p:nvPr>
        </p:nvSpPr>
        <p:spPr>
          <a:xfrm>
            <a:off x="101166" y="108560"/>
            <a:ext cx="8291434" cy="1008460"/>
          </a:xfrm>
        </p:spPr>
        <p:txBody>
          <a:bodyPr/>
          <a:lstStyle/>
          <a:p>
            <a:r>
              <a:rPr lang="zh-TW" altLang="en-US" sz="4200" b="1" kern="100" dirty="0">
                <a:latin typeface="Times New Roman" panose="02020603050405020304" pitchFamily="18" charset="0"/>
                <a:ea typeface="DFKai-SB" panose="03000509000000000000" pitchFamily="65" charset="-120"/>
              </a:rPr>
              <a:t>堂區活動 </a:t>
            </a:r>
            <a:r>
              <a:rPr lang="en-US" sz="4200" b="1" kern="100" dirty="0">
                <a:latin typeface="Times New Roman" panose="02020603050405020304" pitchFamily="18" charset="0"/>
                <a:ea typeface="DFKai-SB" panose="03000509000000000000" pitchFamily="65" charset="-120"/>
              </a:rPr>
              <a:t>Parish Activities</a:t>
            </a:r>
            <a:br>
              <a:rPr lang="en-US" sz="4200" kern="100" dirty="0">
                <a:latin typeface="Times New Roman" panose="02020603050405020304" pitchFamily="18" charset="0"/>
                <a:ea typeface="PMingLiU" panose="02020500000000000000" pitchFamily="18" charset="-120"/>
              </a:rPr>
            </a:br>
            <a:endParaRPr lang="en-US" sz="4200" dirty="0"/>
          </a:p>
        </p:txBody>
      </p:sp>
      <p:sp>
        <p:nvSpPr>
          <p:cNvPr id="6" name="Content Placeholder 5">
            <a:extLst>
              <a:ext uri="{FF2B5EF4-FFF2-40B4-BE49-F238E27FC236}">
                <a16:creationId xmlns:a16="http://schemas.microsoft.com/office/drawing/2014/main" id="{FC3D5E00-F8F7-0870-4D17-DF9E517F477A}"/>
              </a:ext>
            </a:extLst>
          </p:cNvPr>
          <p:cNvSpPr>
            <a:spLocks noGrp="1"/>
          </p:cNvSpPr>
          <p:nvPr>
            <p:ph idx="1"/>
          </p:nvPr>
        </p:nvSpPr>
        <p:spPr>
          <a:xfrm>
            <a:off x="101166" y="1217739"/>
            <a:ext cx="8954371" cy="3401021"/>
          </a:xfrm>
        </p:spPr>
        <p:txBody>
          <a:bodyPr>
            <a:noAutofit/>
          </a:bodyPr>
          <a:lstStyle/>
          <a:p>
            <a:pPr indent="12700" algn="just">
              <a:lnSpc>
                <a:spcPct val="125000"/>
              </a:lnSpc>
              <a:spcBef>
                <a:spcPts val="0"/>
              </a:spcBef>
            </a:pPr>
            <a:r>
              <a:rPr lang="zh-TW" altLang="en-US" sz="2800" kern="100" dirty="0">
                <a:latin typeface="Times New Roman" panose="02020603050405020304" pitchFamily="18" charset="0"/>
                <a:ea typeface="DFKai-SB" panose="03000509000000000000" pitchFamily="65" charset="-120"/>
              </a:rPr>
              <a:t>暑期期間堂區與學校合作舉行英文班，教導有需要的學童英文；導師是本堂輔祭及青年。</a:t>
            </a:r>
            <a:r>
              <a:rPr lang="en-US" sz="2800" kern="100" dirty="0">
                <a:latin typeface="Times New Roman" panose="02020603050405020304" pitchFamily="18" charset="0"/>
                <a:ea typeface="DFKai-SB" panose="03000509000000000000" pitchFamily="65" charset="-120"/>
              </a:rPr>
              <a:t>2021</a:t>
            </a:r>
            <a:r>
              <a:rPr lang="zh-TW" altLang="en-US" sz="2800" kern="100" dirty="0">
                <a:latin typeface="Times New Roman" panose="02020603050405020304" pitchFamily="18" charset="0"/>
                <a:ea typeface="DFKai-SB" panose="03000509000000000000" pitchFamily="65" charset="-120"/>
              </a:rPr>
              <a:t>年</a:t>
            </a:r>
            <a:r>
              <a:rPr lang="en-US" sz="2800" kern="100" dirty="0">
                <a:latin typeface="Times New Roman" panose="02020603050405020304" pitchFamily="18" charset="0"/>
                <a:ea typeface="DFKai-SB" panose="03000509000000000000" pitchFamily="65" charset="-120"/>
              </a:rPr>
              <a:t>8</a:t>
            </a:r>
            <a:r>
              <a:rPr lang="zh-TW" altLang="en-US" sz="2800" kern="100" dirty="0">
                <a:latin typeface="Times New Roman" panose="02020603050405020304" pitchFamily="18" charset="0"/>
                <a:ea typeface="DFKai-SB" panose="03000509000000000000" pitchFamily="65" charset="-120"/>
              </a:rPr>
              <a:t>月份向東涌住戶寄出本堂的彌撒時間及課程資訊。</a:t>
            </a:r>
            <a:endParaRPr lang="en-US" altLang="zh-TW" sz="2800" kern="100" dirty="0">
              <a:latin typeface="Times New Roman" panose="02020603050405020304" pitchFamily="18" charset="0"/>
              <a:ea typeface="DFKai-SB" panose="03000509000000000000" pitchFamily="65" charset="-120"/>
            </a:endParaRPr>
          </a:p>
          <a:p>
            <a:pPr indent="12700" algn="just">
              <a:lnSpc>
                <a:spcPct val="125000"/>
              </a:lnSpc>
              <a:spcBef>
                <a:spcPts val="0"/>
              </a:spcBef>
            </a:pPr>
            <a:endParaRPr lang="en-US" sz="2800" kern="100" dirty="0">
              <a:latin typeface="Times New Roman" panose="02020603050405020304" pitchFamily="18" charset="0"/>
              <a:ea typeface="DFKai-SB" panose="03000509000000000000" pitchFamily="65" charset="-120"/>
            </a:endParaRPr>
          </a:p>
          <a:p>
            <a:pPr indent="12700" algn="just">
              <a:spcBef>
                <a:spcPts val="0"/>
              </a:spcBef>
            </a:pPr>
            <a:r>
              <a:rPr lang="en-US" sz="2800" kern="100" dirty="0">
                <a:latin typeface="Times New Roman" panose="02020603050405020304" pitchFamily="18" charset="0"/>
                <a:ea typeface="DFKai-SB" panose="03000509000000000000" pitchFamily="65" charset="-120"/>
              </a:rPr>
              <a:t>Parish collaborated with the school and taught English to the students freely during the holidays. It was initiated by Pay Love Forward group. Our youth and Alter servers volunteered to teach English. We sent out brochures about our church, liturgical activities through Post Office to the new residents in Tung Chung.</a:t>
            </a:r>
            <a:endParaRPr lang="en-US" sz="2800" dirty="0"/>
          </a:p>
        </p:txBody>
      </p:sp>
    </p:spTree>
    <p:extLst>
      <p:ext uri="{BB962C8B-B14F-4D97-AF65-F5344CB8AC3E}">
        <p14:creationId xmlns:p14="http://schemas.microsoft.com/office/powerpoint/2010/main" val="4047310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C3D5E00-F8F7-0870-4D17-DF9E517F477A}"/>
              </a:ext>
            </a:extLst>
          </p:cNvPr>
          <p:cNvSpPr>
            <a:spLocks noGrp="1"/>
          </p:cNvSpPr>
          <p:nvPr>
            <p:ph idx="1"/>
          </p:nvPr>
        </p:nvSpPr>
        <p:spPr>
          <a:xfrm>
            <a:off x="94814" y="791438"/>
            <a:ext cx="8954371" cy="3771900"/>
          </a:xfrm>
        </p:spPr>
        <p:txBody>
          <a:bodyPr>
            <a:noAutofit/>
          </a:bodyPr>
          <a:lstStyle/>
          <a:p>
            <a:pPr indent="12700" algn="just">
              <a:lnSpc>
                <a:spcPct val="115000"/>
              </a:lnSpc>
              <a:spcBef>
                <a:spcPts val="0"/>
              </a:spcBef>
            </a:pPr>
            <a:r>
              <a:rPr lang="en-US" sz="2400" kern="100" dirty="0">
                <a:latin typeface="Times New Roman" panose="02020603050405020304" pitchFamily="18" charset="0"/>
                <a:ea typeface="DFKai-SB" panose="03000509000000000000" pitchFamily="65" charset="-120"/>
              </a:rPr>
              <a:t>2021</a:t>
            </a:r>
            <a:r>
              <a:rPr lang="zh-TW" altLang="en-US" sz="2400" kern="100" dirty="0">
                <a:latin typeface="Times New Roman" panose="02020603050405020304" pitchFamily="18" charset="0"/>
                <a:ea typeface="DFKai-SB" panose="03000509000000000000" pitchFamily="65" charset="-120"/>
              </a:rPr>
              <a:t>年</a:t>
            </a:r>
            <a:r>
              <a:rPr lang="en-US" sz="2400" kern="100" dirty="0">
                <a:latin typeface="Times New Roman" panose="02020603050405020304" pitchFamily="18" charset="0"/>
                <a:ea typeface="DFKai-SB" panose="03000509000000000000" pitchFamily="65" charset="-120"/>
              </a:rPr>
              <a:t>10</a:t>
            </a:r>
            <a:r>
              <a:rPr lang="zh-TW" altLang="en-US" sz="2400" kern="100" dirty="0">
                <a:latin typeface="Times New Roman" panose="02020603050405020304" pitchFamily="18" charset="0"/>
                <a:ea typeface="DFKai-SB" panose="03000509000000000000" pitchFamily="65" charset="-120"/>
              </a:rPr>
              <a:t>月份由本地旅遊公司贊助本堂長者兩次本地遊 </a:t>
            </a:r>
            <a:r>
              <a:rPr lang="en-US" sz="2400" kern="100" dirty="0">
                <a:latin typeface="Times New Roman" panose="02020603050405020304" pitchFamily="18" charset="0"/>
                <a:ea typeface="DFKai-SB" panose="03000509000000000000" pitchFamily="65" charset="-120"/>
              </a:rPr>
              <a:t>(</a:t>
            </a:r>
            <a:r>
              <a:rPr lang="zh-TW" altLang="en-US" sz="2400" kern="100" dirty="0">
                <a:latin typeface="Times New Roman" panose="02020603050405020304" pitchFamily="18" charset="0"/>
                <a:ea typeface="DFKai-SB" panose="03000509000000000000" pitchFamily="65" charset="-120"/>
              </a:rPr>
              <a:t>到訪荔枝角公園及展館參觀</a:t>
            </a:r>
            <a:r>
              <a:rPr lang="en-US" sz="2400" kern="100" dirty="0">
                <a:latin typeface="Times New Roman" panose="02020603050405020304" pitchFamily="18" charset="0"/>
                <a:ea typeface="DFKai-SB" panose="03000509000000000000" pitchFamily="65" charset="-120"/>
              </a:rPr>
              <a:t>) </a:t>
            </a:r>
            <a:r>
              <a:rPr lang="zh-TW" altLang="en-US" sz="2400" kern="100" dirty="0">
                <a:latin typeface="Times New Roman" panose="02020603050405020304" pitchFamily="18" charset="0"/>
                <a:ea typeface="DFKai-SB" panose="03000509000000000000" pitchFamily="65" charset="-120"/>
              </a:rPr>
              <a:t>每次約有</a:t>
            </a:r>
            <a:r>
              <a:rPr lang="en-US" sz="2400" kern="100" dirty="0">
                <a:latin typeface="Times New Roman" panose="02020603050405020304" pitchFamily="18" charset="0"/>
                <a:ea typeface="DFKai-SB" panose="03000509000000000000" pitchFamily="65" charset="-120"/>
              </a:rPr>
              <a:t>20</a:t>
            </a:r>
            <a:r>
              <a:rPr lang="zh-TW" altLang="en-US" sz="2400" kern="100" dirty="0">
                <a:latin typeface="Times New Roman" panose="02020603050405020304" pitchFamily="18" charset="0"/>
                <a:ea typeface="DFKai-SB" panose="03000509000000000000" pitchFamily="65" charset="-120"/>
              </a:rPr>
              <a:t>多位長者教友參加。本地旅行社由政府資助。 </a:t>
            </a:r>
            <a:endParaRPr lang="en-US" altLang="zh-TW" sz="2400" kern="100" dirty="0">
              <a:latin typeface="Times New Roman" panose="02020603050405020304" pitchFamily="18" charset="0"/>
              <a:ea typeface="DFKai-SB" panose="03000509000000000000" pitchFamily="65" charset="-120"/>
            </a:endParaRPr>
          </a:p>
          <a:p>
            <a:pPr indent="12700" algn="just">
              <a:lnSpc>
                <a:spcPct val="115000"/>
              </a:lnSpc>
              <a:spcBef>
                <a:spcPts val="0"/>
              </a:spcBef>
            </a:pPr>
            <a:endParaRPr lang="en-US" altLang="zh-TW" sz="2400" kern="100" dirty="0">
              <a:latin typeface="Times New Roman" panose="02020603050405020304" pitchFamily="18" charset="0"/>
              <a:ea typeface="DFKai-SB" panose="03000509000000000000" pitchFamily="65" charset="-120"/>
            </a:endParaRPr>
          </a:p>
          <a:p>
            <a:pPr indent="12700" algn="just">
              <a:lnSpc>
                <a:spcPct val="115000"/>
              </a:lnSpc>
              <a:spcBef>
                <a:spcPts val="0"/>
              </a:spcBef>
            </a:pPr>
            <a:r>
              <a:rPr lang="en-US" sz="2400" kern="100" dirty="0">
                <a:latin typeface="Times New Roman" panose="02020603050405020304" pitchFamily="18" charset="0"/>
                <a:ea typeface="DFKai-SB" panose="03000509000000000000" pitchFamily="65" charset="-120"/>
              </a:rPr>
              <a:t>2022</a:t>
            </a:r>
            <a:r>
              <a:rPr lang="zh-TW" altLang="en-US" sz="2400" kern="100" dirty="0">
                <a:latin typeface="Times New Roman" panose="02020603050405020304" pitchFamily="18" charset="0"/>
                <a:ea typeface="DFKai-SB" panose="03000509000000000000" pitchFamily="65" charset="-120"/>
              </a:rPr>
              <a:t>年</a:t>
            </a:r>
            <a:r>
              <a:rPr lang="en-US" sz="2400" kern="100" dirty="0">
                <a:latin typeface="Times New Roman" panose="02020603050405020304" pitchFamily="18" charset="0"/>
                <a:ea typeface="DFKai-SB" panose="03000509000000000000" pitchFamily="65" charset="-120"/>
              </a:rPr>
              <a:t>7</a:t>
            </a:r>
            <a:r>
              <a:rPr lang="zh-TW" altLang="en-US" sz="2400" kern="100" dirty="0">
                <a:latin typeface="Times New Roman" panose="02020603050405020304" pitchFamily="18" charset="0"/>
                <a:ea typeface="DFKai-SB" panose="03000509000000000000" pitchFamily="65" charset="-120"/>
              </a:rPr>
              <a:t>及</a:t>
            </a:r>
            <a:r>
              <a:rPr lang="en-US" sz="2400" kern="100" dirty="0">
                <a:latin typeface="Times New Roman" panose="02020603050405020304" pitchFamily="18" charset="0"/>
                <a:ea typeface="DFKai-SB" panose="03000509000000000000" pitchFamily="65" charset="-120"/>
              </a:rPr>
              <a:t>8</a:t>
            </a:r>
            <a:r>
              <a:rPr lang="zh-TW" altLang="en-US" sz="2400" kern="100" dirty="0">
                <a:latin typeface="Times New Roman" panose="02020603050405020304" pitchFamily="18" charset="0"/>
                <a:ea typeface="DFKai-SB" panose="03000509000000000000" pitchFamily="65" charset="-120"/>
              </a:rPr>
              <a:t>月份由本地旅遊公司贊助本堂長者三次本地遊</a:t>
            </a:r>
            <a:r>
              <a:rPr lang="en-US" sz="2400" kern="100" dirty="0">
                <a:latin typeface="Times New Roman" panose="02020603050405020304" pitchFamily="18" charset="0"/>
                <a:ea typeface="DFKai-SB" panose="03000509000000000000" pitchFamily="65" charset="-120"/>
              </a:rPr>
              <a:t> (</a:t>
            </a:r>
            <a:r>
              <a:rPr lang="zh-TW" altLang="en-US" sz="2400" kern="100" dirty="0">
                <a:latin typeface="Times New Roman" panose="02020603050405020304" pitchFamily="18" charset="0"/>
                <a:ea typeface="DFKai-SB" panose="03000509000000000000" pitchFamily="65" charset="-120"/>
              </a:rPr>
              <a:t>包括</a:t>
            </a:r>
            <a:r>
              <a:rPr lang="en-US" sz="2400" kern="100" dirty="0">
                <a:latin typeface="Times New Roman" panose="02020603050405020304" pitchFamily="18" charset="0"/>
                <a:ea typeface="DFKai-SB" panose="03000509000000000000" pitchFamily="65" charset="-120"/>
              </a:rPr>
              <a:t>:</a:t>
            </a:r>
            <a:r>
              <a:rPr lang="zh-TW" altLang="en-US" sz="2400" kern="100" dirty="0">
                <a:latin typeface="Times New Roman" panose="02020603050405020304" pitchFamily="18" charset="0"/>
                <a:ea typeface="DFKai-SB" panose="03000509000000000000" pitchFamily="65" charset="-120"/>
              </a:rPr>
              <a:t>到訪聖堂、公園及展館參觀</a:t>
            </a:r>
            <a:r>
              <a:rPr lang="en-US" sz="2400" kern="100" dirty="0">
                <a:latin typeface="Times New Roman" panose="02020603050405020304" pitchFamily="18" charset="0"/>
                <a:ea typeface="DFKai-SB" panose="03000509000000000000" pitchFamily="65" charset="-120"/>
              </a:rPr>
              <a:t>) </a:t>
            </a:r>
            <a:r>
              <a:rPr lang="zh-TW" altLang="en-US" sz="2400" kern="100" dirty="0">
                <a:latin typeface="Times New Roman" panose="02020603050405020304" pitchFamily="18" charset="0"/>
                <a:ea typeface="DFKai-SB" panose="03000509000000000000" pitchFamily="65" charset="-120"/>
              </a:rPr>
              <a:t>每次約有</a:t>
            </a:r>
            <a:r>
              <a:rPr lang="en-US" sz="2400" kern="100" dirty="0">
                <a:latin typeface="Times New Roman" panose="02020603050405020304" pitchFamily="18" charset="0"/>
                <a:ea typeface="DFKai-SB" panose="03000509000000000000" pitchFamily="65" charset="-120"/>
              </a:rPr>
              <a:t>20</a:t>
            </a:r>
            <a:r>
              <a:rPr lang="zh-TW" altLang="en-US" sz="2400" kern="100" dirty="0">
                <a:latin typeface="Times New Roman" panose="02020603050405020304" pitchFamily="18" charset="0"/>
                <a:ea typeface="DFKai-SB" panose="03000509000000000000" pitchFamily="65" charset="-120"/>
              </a:rPr>
              <a:t>多位長者教友參加。本地旅行社由政府資助。</a:t>
            </a:r>
            <a:endParaRPr lang="en-US" altLang="zh-TW" sz="2400" kern="100" dirty="0">
              <a:latin typeface="Times New Roman" panose="02020603050405020304" pitchFamily="18" charset="0"/>
              <a:ea typeface="DFKai-SB" panose="03000509000000000000" pitchFamily="65" charset="-120"/>
            </a:endParaRPr>
          </a:p>
          <a:p>
            <a:pPr indent="12700" algn="just">
              <a:lnSpc>
                <a:spcPct val="115000"/>
              </a:lnSpc>
              <a:spcBef>
                <a:spcPts val="0"/>
              </a:spcBef>
            </a:pPr>
            <a:endParaRPr lang="en-US" sz="2000" kern="100" dirty="0">
              <a:latin typeface="Times New Roman" panose="02020603050405020304" pitchFamily="18" charset="0"/>
              <a:ea typeface="DFKai-SB" panose="03000509000000000000" pitchFamily="65" charset="-120"/>
            </a:endParaRPr>
          </a:p>
          <a:p>
            <a:pPr indent="12700"/>
            <a:r>
              <a:rPr lang="en-US" sz="2000" dirty="0"/>
              <a:t>A Local tour company sponsored our elderly for two day outings in October 2021. (Including visiting Lai Chi </a:t>
            </a:r>
            <a:r>
              <a:rPr lang="en-US" sz="2000" dirty="0" err="1"/>
              <a:t>Kok</a:t>
            </a:r>
            <a:r>
              <a:rPr lang="en-US" sz="2000" dirty="0"/>
              <a:t> Park and Exhibition Hall.) About 20 elderly attended every time. The tour company is subsidized by the Government.</a:t>
            </a:r>
          </a:p>
          <a:p>
            <a:pPr indent="12700"/>
            <a:r>
              <a:rPr lang="en-US" sz="2000" dirty="0"/>
              <a:t>A Local tour company sponsored our elderly for three day outings in July and August, 2022. (Including visiting churches, Parks and Exhibition Halls.) About 20 elderly attended every time. The tour company is subsidized by the Government.</a:t>
            </a:r>
          </a:p>
        </p:txBody>
      </p:sp>
      <p:sp>
        <p:nvSpPr>
          <p:cNvPr id="5" name="Title 1">
            <a:extLst>
              <a:ext uri="{FF2B5EF4-FFF2-40B4-BE49-F238E27FC236}">
                <a16:creationId xmlns:a16="http://schemas.microsoft.com/office/drawing/2014/main" id="{A7664FCF-7638-280E-2A2D-EB501DC9A8A7}"/>
              </a:ext>
            </a:extLst>
          </p:cNvPr>
          <p:cNvSpPr txBox="1">
            <a:spLocks/>
          </p:cNvSpPr>
          <p:nvPr/>
        </p:nvSpPr>
        <p:spPr>
          <a:xfrm>
            <a:off x="101166" y="108560"/>
            <a:ext cx="8291434" cy="1008460"/>
          </a:xfrm>
          <a:prstGeom prst="rect">
            <a:avLst/>
          </a:prstGeom>
        </p:spPr>
        <p:txBody>
          <a:bodyPr vert="horz" lIns="91440" tIns="45720" rIns="91440" bIns="45720" rtlCol="0" anchor="t">
            <a:noAutofit/>
          </a:bodyPr>
          <a:lstStyle>
            <a:lvl1pPr algn="l" defTabSz="685800" rtl="0" eaLnBrk="1" latinLnBrk="0" hangingPunct="1">
              <a:lnSpc>
                <a:spcPct val="95000"/>
              </a:lnSpc>
              <a:spcBef>
                <a:spcPct val="0"/>
              </a:spcBef>
              <a:buNone/>
              <a:defRPr sz="3150" kern="1200" spc="-38" baseline="0">
                <a:solidFill>
                  <a:schemeClr val="tx1"/>
                </a:solidFill>
                <a:latin typeface="+mj-lt"/>
                <a:ea typeface="+mj-ea"/>
                <a:cs typeface="+mj-cs"/>
              </a:defRPr>
            </a:lvl1pPr>
          </a:lstStyle>
          <a:p>
            <a:r>
              <a:rPr lang="zh-TW" altLang="en-US" sz="4200" b="1" kern="100" dirty="0">
                <a:latin typeface="Times New Roman" panose="02020603050405020304" pitchFamily="18" charset="0"/>
                <a:ea typeface="DFKai-SB" panose="03000509000000000000" pitchFamily="65" charset="-120"/>
              </a:rPr>
              <a:t>堂區活動 </a:t>
            </a:r>
            <a:r>
              <a:rPr lang="en-US" sz="4200" b="1" kern="100" dirty="0">
                <a:latin typeface="Times New Roman" panose="02020603050405020304" pitchFamily="18" charset="0"/>
                <a:ea typeface="DFKai-SB" panose="03000509000000000000" pitchFamily="65" charset="-120"/>
              </a:rPr>
              <a:t>Parish Activities</a:t>
            </a:r>
            <a:br>
              <a:rPr lang="en-US" sz="4200" kern="100" dirty="0">
                <a:latin typeface="Times New Roman" panose="02020603050405020304" pitchFamily="18" charset="0"/>
                <a:ea typeface="PMingLiU" panose="02020500000000000000" pitchFamily="18" charset="-120"/>
              </a:rPr>
            </a:br>
            <a:endParaRPr lang="en-US" sz="4200" dirty="0"/>
          </a:p>
        </p:txBody>
      </p:sp>
    </p:spTree>
    <p:extLst>
      <p:ext uri="{BB962C8B-B14F-4D97-AF65-F5344CB8AC3E}">
        <p14:creationId xmlns:p14="http://schemas.microsoft.com/office/powerpoint/2010/main" val="979430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C3D5E00-F8F7-0870-4D17-DF9E517F477A}"/>
              </a:ext>
            </a:extLst>
          </p:cNvPr>
          <p:cNvSpPr>
            <a:spLocks noGrp="1"/>
          </p:cNvSpPr>
          <p:nvPr>
            <p:ph idx="1"/>
          </p:nvPr>
        </p:nvSpPr>
        <p:spPr>
          <a:xfrm>
            <a:off x="94814" y="1728489"/>
            <a:ext cx="8954371" cy="3401021"/>
          </a:xfrm>
        </p:spPr>
        <p:txBody>
          <a:bodyPr>
            <a:noAutofit/>
          </a:bodyPr>
          <a:lstStyle/>
          <a:p>
            <a:pPr indent="228600" algn="just">
              <a:lnSpc>
                <a:spcPct val="115000"/>
              </a:lnSpc>
              <a:spcBef>
                <a:spcPts val="0"/>
              </a:spcBef>
            </a:pPr>
            <a:endParaRPr lang="en-US" sz="2800" kern="100" dirty="0">
              <a:latin typeface="Times New Roman" panose="02020603050405020304" pitchFamily="18" charset="0"/>
              <a:ea typeface="DFKai-SB" panose="03000509000000000000" pitchFamily="65" charset="-120"/>
            </a:endParaRPr>
          </a:p>
          <a:p>
            <a:pPr indent="12700" algn="just">
              <a:lnSpc>
                <a:spcPct val="115000"/>
              </a:lnSpc>
              <a:spcBef>
                <a:spcPts val="0"/>
              </a:spcBef>
            </a:pPr>
            <a:r>
              <a:rPr lang="en-US" sz="2800" kern="100" dirty="0">
                <a:latin typeface="Times New Roman" panose="02020603050405020304" pitchFamily="18" charset="0"/>
                <a:ea typeface="DFKai-SB" panose="03000509000000000000" pitchFamily="65" charset="-120"/>
              </a:rPr>
              <a:t>2022</a:t>
            </a:r>
            <a:r>
              <a:rPr lang="zh-TW" altLang="en-US" sz="2800" kern="100" dirty="0">
                <a:latin typeface="Times New Roman" panose="02020603050405020304" pitchFamily="18" charset="0"/>
                <a:ea typeface="DFKai-SB" panose="03000509000000000000" pitchFamily="65" charset="-120"/>
              </a:rPr>
              <a:t>年</a:t>
            </a:r>
            <a:r>
              <a:rPr lang="en-US" sz="2800" kern="100" dirty="0">
                <a:latin typeface="Times New Roman" panose="02020603050405020304" pitchFamily="18" charset="0"/>
                <a:ea typeface="DFKai-SB" panose="03000509000000000000" pitchFamily="65" charset="-120"/>
              </a:rPr>
              <a:t>6</a:t>
            </a:r>
            <a:r>
              <a:rPr lang="zh-TW" altLang="en-US" sz="2800" kern="100" dirty="0">
                <a:latin typeface="Times New Roman" panose="02020603050405020304" pitchFamily="18" charset="0"/>
                <a:ea typeface="DFKai-SB" panose="03000509000000000000" pitchFamily="65" charset="-120"/>
              </a:rPr>
              <a:t>月黃施博執事</a:t>
            </a:r>
            <a:r>
              <a:rPr lang="en-US" sz="2800" kern="100" dirty="0">
                <a:latin typeface="Times New Roman" panose="02020603050405020304" pitchFamily="18" charset="0"/>
                <a:ea typeface="DFKai-SB" panose="03000509000000000000" pitchFamily="65" charset="-120"/>
              </a:rPr>
              <a:t>- </a:t>
            </a:r>
            <a:r>
              <a:rPr lang="zh-TW" altLang="en-US" sz="2800" kern="100" dirty="0">
                <a:latin typeface="Times New Roman" panose="02020603050405020304" pitchFamily="18" charset="0"/>
                <a:ea typeface="DFKai-SB" panose="03000509000000000000" pitchFamily="65" charset="-120"/>
              </a:rPr>
              <a:t>領授終身執事職及任命他在本堂服務。</a:t>
            </a:r>
            <a:endParaRPr lang="en-US" sz="2800" kern="100" dirty="0">
              <a:latin typeface="Times New Roman" panose="02020603050405020304" pitchFamily="18" charset="0"/>
              <a:ea typeface="DFKai-SB" panose="03000509000000000000" pitchFamily="65" charset="-120"/>
            </a:endParaRPr>
          </a:p>
          <a:p>
            <a:pPr indent="12700" algn="just">
              <a:lnSpc>
                <a:spcPct val="115000"/>
              </a:lnSpc>
              <a:spcBef>
                <a:spcPts val="0"/>
              </a:spcBef>
            </a:pPr>
            <a:endParaRPr lang="en-US" sz="2800" kern="100" dirty="0">
              <a:latin typeface="Times New Roman" panose="02020603050405020304" pitchFamily="18" charset="0"/>
              <a:ea typeface="DFKai-SB" panose="03000509000000000000" pitchFamily="65" charset="-120"/>
            </a:endParaRPr>
          </a:p>
          <a:p>
            <a:pPr indent="12700" algn="just">
              <a:lnSpc>
                <a:spcPct val="115000"/>
              </a:lnSpc>
              <a:spcBef>
                <a:spcPts val="0"/>
              </a:spcBef>
            </a:pPr>
            <a:endParaRPr lang="en-US" sz="2800" kern="100" dirty="0">
              <a:latin typeface="Times New Roman" panose="02020603050405020304" pitchFamily="18" charset="0"/>
              <a:ea typeface="DFKai-SB" panose="03000509000000000000" pitchFamily="65" charset="-120"/>
            </a:endParaRPr>
          </a:p>
          <a:p>
            <a:pPr indent="12700" algn="just">
              <a:spcBef>
                <a:spcPts val="0"/>
              </a:spcBef>
            </a:pPr>
            <a:r>
              <a:rPr lang="en-US" sz="2800" kern="100" dirty="0">
                <a:latin typeface="Times New Roman" panose="02020603050405020304" pitchFamily="18" charset="0"/>
                <a:ea typeface="DFKai-SB" panose="03000509000000000000" pitchFamily="65" charset="-120"/>
              </a:rPr>
              <a:t>Ordination and appointment of Deacon Thomas Wong  (19</a:t>
            </a:r>
            <a:r>
              <a:rPr lang="en-US" sz="2800" kern="100" baseline="30000" dirty="0">
                <a:latin typeface="Times New Roman" panose="02020603050405020304" pitchFamily="18" charset="0"/>
                <a:ea typeface="DFKai-SB" panose="03000509000000000000" pitchFamily="65" charset="-120"/>
              </a:rPr>
              <a:t>th</a:t>
            </a:r>
            <a:r>
              <a:rPr lang="en-US" sz="2800" kern="100" dirty="0">
                <a:latin typeface="Times New Roman" panose="02020603050405020304" pitchFamily="18" charset="0"/>
                <a:ea typeface="DFKai-SB" panose="03000509000000000000" pitchFamily="65" charset="-120"/>
              </a:rPr>
              <a:t> June, 2022)</a:t>
            </a:r>
          </a:p>
          <a:p>
            <a:pPr indent="228600" algn="just">
              <a:spcBef>
                <a:spcPts val="0"/>
              </a:spcBef>
            </a:pPr>
            <a:endParaRPr lang="en-US" sz="2800" kern="100" dirty="0">
              <a:latin typeface="Times New Roman" panose="02020603050405020304" pitchFamily="18" charset="0"/>
              <a:ea typeface="PMingLiU" panose="02020500000000000000" pitchFamily="18" charset="-120"/>
            </a:endParaRPr>
          </a:p>
        </p:txBody>
      </p:sp>
      <p:sp>
        <p:nvSpPr>
          <p:cNvPr id="5" name="Title 1">
            <a:extLst>
              <a:ext uri="{FF2B5EF4-FFF2-40B4-BE49-F238E27FC236}">
                <a16:creationId xmlns:a16="http://schemas.microsoft.com/office/drawing/2014/main" id="{38C8E0A5-8AF6-246D-4523-4619276D92C9}"/>
              </a:ext>
            </a:extLst>
          </p:cNvPr>
          <p:cNvSpPr txBox="1">
            <a:spLocks/>
          </p:cNvSpPr>
          <p:nvPr/>
        </p:nvSpPr>
        <p:spPr>
          <a:xfrm>
            <a:off x="101166" y="108560"/>
            <a:ext cx="8291434" cy="1008460"/>
          </a:xfrm>
          <a:prstGeom prst="rect">
            <a:avLst/>
          </a:prstGeom>
        </p:spPr>
        <p:txBody>
          <a:bodyPr vert="horz" lIns="91440" tIns="45720" rIns="91440" bIns="45720" rtlCol="0" anchor="t">
            <a:noAutofit/>
          </a:bodyPr>
          <a:lstStyle>
            <a:lvl1pPr algn="l" defTabSz="685800" rtl="0" eaLnBrk="1" latinLnBrk="0" hangingPunct="1">
              <a:lnSpc>
                <a:spcPct val="95000"/>
              </a:lnSpc>
              <a:spcBef>
                <a:spcPct val="0"/>
              </a:spcBef>
              <a:buNone/>
              <a:defRPr sz="3150" kern="1200" spc="-38" baseline="0">
                <a:solidFill>
                  <a:schemeClr val="tx1"/>
                </a:solidFill>
                <a:latin typeface="+mj-lt"/>
                <a:ea typeface="+mj-ea"/>
                <a:cs typeface="+mj-cs"/>
              </a:defRPr>
            </a:lvl1pPr>
          </a:lstStyle>
          <a:p>
            <a:r>
              <a:rPr lang="zh-TW" altLang="en-US" sz="4200" b="1" kern="100">
                <a:latin typeface="Times New Roman" panose="02020603050405020304" pitchFamily="18" charset="0"/>
                <a:ea typeface="DFKai-SB" panose="03000509000000000000" pitchFamily="65" charset="-120"/>
              </a:rPr>
              <a:t>堂區活動 </a:t>
            </a:r>
            <a:r>
              <a:rPr lang="en-US" sz="4200" b="1" kern="100">
                <a:latin typeface="Times New Roman" panose="02020603050405020304" pitchFamily="18" charset="0"/>
                <a:ea typeface="DFKai-SB" panose="03000509000000000000" pitchFamily="65" charset="-120"/>
              </a:rPr>
              <a:t>Parish Activities</a:t>
            </a:r>
            <a:br>
              <a:rPr lang="en-US" sz="4200" kern="100">
                <a:latin typeface="Times New Roman" panose="02020603050405020304" pitchFamily="18" charset="0"/>
                <a:ea typeface="PMingLiU" panose="02020500000000000000" pitchFamily="18" charset="-120"/>
              </a:rPr>
            </a:br>
            <a:endParaRPr lang="en-US" sz="4200" dirty="0"/>
          </a:p>
        </p:txBody>
      </p:sp>
    </p:spTree>
    <p:extLst>
      <p:ext uri="{BB962C8B-B14F-4D97-AF65-F5344CB8AC3E}">
        <p14:creationId xmlns:p14="http://schemas.microsoft.com/office/powerpoint/2010/main" val="1963281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14B9-0C7E-1877-9463-4949D8FAB273}"/>
              </a:ext>
            </a:extLst>
          </p:cNvPr>
          <p:cNvSpPr>
            <a:spLocks noGrp="1"/>
          </p:cNvSpPr>
          <p:nvPr>
            <p:ph type="title"/>
          </p:nvPr>
        </p:nvSpPr>
        <p:spPr>
          <a:xfrm>
            <a:off x="101166" y="41565"/>
            <a:ext cx="8291434" cy="1008460"/>
          </a:xfrm>
        </p:spPr>
        <p:txBody>
          <a:bodyPr/>
          <a:lstStyle/>
          <a:p>
            <a:r>
              <a:rPr lang="zh-TW" altLang="en-US" sz="4200" b="1" kern="100" dirty="0">
                <a:latin typeface="Times New Roman" panose="02020603050405020304" pitchFamily="18" charset="0"/>
                <a:ea typeface="DFKai-SB" panose="03000509000000000000" pitchFamily="65" charset="-120"/>
              </a:rPr>
              <a:t>禮儀</a:t>
            </a:r>
            <a:r>
              <a:rPr lang="en-US" altLang="zh-TW" sz="4200" b="1" kern="100" dirty="0">
                <a:latin typeface="Times New Roman" panose="02020603050405020304" pitchFamily="18" charset="0"/>
                <a:ea typeface="DFKai-SB" panose="03000509000000000000" pitchFamily="65" charset="-120"/>
              </a:rPr>
              <a:t> </a:t>
            </a:r>
            <a:r>
              <a:rPr lang="en-US" sz="4200" b="1" kern="100" dirty="0">
                <a:latin typeface="Times New Roman" panose="02020603050405020304" pitchFamily="18" charset="0"/>
                <a:ea typeface="DFKai-SB" panose="03000509000000000000" pitchFamily="65" charset="-120"/>
              </a:rPr>
              <a:t>Liturgy</a:t>
            </a:r>
            <a:br>
              <a:rPr lang="en-US" sz="4200" kern="100" dirty="0">
                <a:latin typeface="Times New Roman" panose="02020603050405020304" pitchFamily="18" charset="0"/>
                <a:ea typeface="PMingLiU" panose="02020500000000000000" pitchFamily="18" charset="-120"/>
              </a:rPr>
            </a:br>
            <a:endParaRPr lang="en-US" sz="4200" dirty="0"/>
          </a:p>
        </p:txBody>
      </p:sp>
      <p:sp>
        <p:nvSpPr>
          <p:cNvPr id="6" name="Content Placeholder 5">
            <a:extLst>
              <a:ext uri="{FF2B5EF4-FFF2-40B4-BE49-F238E27FC236}">
                <a16:creationId xmlns:a16="http://schemas.microsoft.com/office/drawing/2014/main" id="{FC3D5E00-F8F7-0870-4D17-DF9E517F477A}"/>
              </a:ext>
            </a:extLst>
          </p:cNvPr>
          <p:cNvSpPr>
            <a:spLocks noGrp="1"/>
          </p:cNvSpPr>
          <p:nvPr>
            <p:ph idx="1"/>
          </p:nvPr>
        </p:nvSpPr>
        <p:spPr>
          <a:xfrm>
            <a:off x="101166" y="1050025"/>
            <a:ext cx="8954371" cy="3401021"/>
          </a:xfrm>
        </p:spPr>
        <p:txBody>
          <a:bodyPr>
            <a:noAutofit/>
          </a:bodyPr>
          <a:lstStyle/>
          <a:p>
            <a:pPr indent="12700" algn="just">
              <a:lnSpc>
                <a:spcPct val="115000"/>
              </a:lnSpc>
              <a:spcBef>
                <a:spcPts val="0"/>
              </a:spcBef>
            </a:pPr>
            <a:r>
              <a:rPr lang="en-US" sz="2800" kern="100" dirty="0">
                <a:latin typeface="Times New Roman" panose="02020603050405020304" pitchFamily="18" charset="0"/>
                <a:ea typeface="DFKai-SB" panose="03000509000000000000" pitchFamily="65" charset="-120"/>
              </a:rPr>
              <a:t>2021</a:t>
            </a:r>
            <a:r>
              <a:rPr lang="zh-TW" altLang="en-US" sz="2800" kern="100" dirty="0">
                <a:latin typeface="Times New Roman" panose="02020603050405020304" pitchFamily="18" charset="0"/>
                <a:ea typeface="DFKai-SB" panose="03000509000000000000" pitchFamily="65" charset="-120"/>
              </a:rPr>
              <a:t>年</a:t>
            </a:r>
            <a:r>
              <a:rPr lang="en-US" sz="2800" kern="100" dirty="0">
                <a:latin typeface="Times New Roman" panose="02020603050405020304" pitchFamily="18" charset="0"/>
                <a:ea typeface="DFKai-SB" panose="03000509000000000000" pitchFamily="65" charset="-120"/>
              </a:rPr>
              <a:t>12</a:t>
            </a:r>
            <a:r>
              <a:rPr lang="zh-TW" altLang="en-US" sz="2800" kern="100" dirty="0">
                <a:latin typeface="Times New Roman" panose="02020603050405020304" pitchFamily="18" charset="0"/>
                <a:ea typeface="DFKai-SB" panose="03000509000000000000" pitchFamily="65" charset="-120"/>
              </a:rPr>
              <a:t>月</a:t>
            </a:r>
            <a:r>
              <a:rPr lang="en-US" sz="2800" kern="100" dirty="0">
                <a:latin typeface="Times New Roman" panose="02020603050405020304" pitchFamily="18" charset="0"/>
                <a:ea typeface="DFKai-SB" panose="03000509000000000000" pitchFamily="65" charset="-120"/>
              </a:rPr>
              <a:t>10</a:t>
            </a:r>
            <a:r>
              <a:rPr lang="zh-TW" altLang="en-US" sz="2800" kern="100" dirty="0">
                <a:latin typeface="Times New Roman" panose="02020603050405020304" pitchFamily="18" charset="0"/>
                <a:ea typeface="DFKai-SB" panose="03000509000000000000" pitchFamily="65" charset="-120"/>
              </a:rPr>
              <a:t>日為機場主保瞻禮洛雷托聖母紀念日。當天邀請了新任香港教區周守仁主教主禮。</a:t>
            </a:r>
            <a:endParaRPr lang="en-US" sz="2800" kern="100" dirty="0">
              <a:latin typeface="Times New Roman" panose="02020603050405020304" pitchFamily="18" charset="0"/>
              <a:ea typeface="DFKai-SB" panose="03000509000000000000" pitchFamily="65" charset="-120"/>
            </a:endParaRPr>
          </a:p>
          <a:p>
            <a:pPr indent="12700" algn="just">
              <a:lnSpc>
                <a:spcPct val="115000"/>
              </a:lnSpc>
              <a:spcBef>
                <a:spcPts val="0"/>
              </a:spcBef>
            </a:pPr>
            <a:endParaRPr lang="en-US" sz="2800" kern="100" dirty="0">
              <a:latin typeface="Times New Roman" panose="02020603050405020304" pitchFamily="18" charset="0"/>
              <a:ea typeface="DFKai-SB" panose="03000509000000000000" pitchFamily="65" charset="-120"/>
            </a:endParaRPr>
          </a:p>
          <a:p>
            <a:pPr indent="12700" algn="just">
              <a:lnSpc>
                <a:spcPct val="115000"/>
              </a:lnSpc>
              <a:spcBef>
                <a:spcPts val="0"/>
              </a:spcBef>
            </a:pPr>
            <a:r>
              <a:rPr lang="en-US" sz="2800" kern="100" dirty="0">
                <a:latin typeface="Times New Roman" panose="02020603050405020304" pitchFamily="18" charset="0"/>
                <a:ea typeface="DFKai-SB" panose="03000509000000000000" pitchFamily="65" charset="-120"/>
              </a:rPr>
              <a:t>2021</a:t>
            </a:r>
            <a:r>
              <a:rPr lang="zh-TW" altLang="en-US" sz="2800" kern="100" dirty="0">
                <a:latin typeface="Times New Roman" panose="02020603050405020304" pitchFamily="18" charset="0"/>
                <a:ea typeface="DFKai-SB" panose="03000509000000000000" pitchFamily="65" charset="-120"/>
              </a:rPr>
              <a:t>年</a:t>
            </a:r>
            <a:r>
              <a:rPr lang="en-US" sz="2800" kern="100" dirty="0">
                <a:latin typeface="Times New Roman" panose="02020603050405020304" pitchFamily="18" charset="0"/>
                <a:ea typeface="DFKai-SB" panose="03000509000000000000" pitchFamily="65" charset="-120"/>
              </a:rPr>
              <a:t>12</a:t>
            </a:r>
            <a:r>
              <a:rPr lang="zh-TW" altLang="en-US" sz="2800" kern="100" dirty="0">
                <a:latin typeface="Times New Roman" panose="02020603050405020304" pitchFamily="18" charset="0"/>
                <a:ea typeface="DFKai-SB" panose="03000509000000000000" pitchFamily="65" charset="-120"/>
              </a:rPr>
              <a:t>月</a:t>
            </a:r>
            <a:r>
              <a:rPr lang="en-US" sz="2800" kern="100" dirty="0">
                <a:latin typeface="Times New Roman" panose="02020603050405020304" pitchFamily="18" charset="0"/>
                <a:ea typeface="DFKai-SB" panose="03000509000000000000" pitchFamily="65" charset="-120"/>
              </a:rPr>
              <a:t>16</a:t>
            </a:r>
            <a:r>
              <a:rPr lang="zh-TW" altLang="en-US" sz="2800" kern="100" dirty="0">
                <a:latin typeface="Times New Roman" panose="02020603050405020304" pitchFamily="18" charset="0"/>
                <a:ea typeface="DFKai-SB" panose="03000509000000000000" pitchFamily="65" charset="-120"/>
              </a:rPr>
              <a:t>日至</a:t>
            </a:r>
            <a:r>
              <a:rPr lang="en-US" sz="2800" kern="100" dirty="0">
                <a:latin typeface="Times New Roman" panose="02020603050405020304" pitchFamily="18" charset="0"/>
                <a:ea typeface="DFKai-SB" panose="03000509000000000000" pitchFamily="65" charset="-120"/>
              </a:rPr>
              <a:t>23</a:t>
            </a:r>
            <a:r>
              <a:rPr lang="zh-TW" altLang="en-US" sz="2800" kern="100" dirty="0">
                <a:latin typeface="Times New Roman" panose="02020603050405020304" pitchFamily="18" charset="0"/>
                <a:ea typeface="DFKai-SB" panose="03000509000000000000" pitchFamily="65" charset="-120"/>
              </a:rPr>
              <a:t>日舉行聖誕九日敬禮彌撒</a:t>
            </a:r>
            <a:endParaRPr lang="en-US" altLang="zh-TW" sz="2800" kern="100" dirty="0">
              <a:latin typeface="Times New Roman" panose="02020603050405020304" pitchFamily="18" charset="0"/>
              <a:ea typeface="DFKai-SB" panose="03000509000000000000" pitchFamily="65" charset="-120"/>
            </a:endParaRPr>
          </a:p>
          <a:p>
            <a:pPr indent="12700" algn="just">
              <a:lnSpc>
                <a:spcPct val="115000"/>
              </a:lnSpc>
              <a:spcBef>
                <a:spcPts val="0"/>
              </a:spcBef>
            </a:pPr>
            <a:endParaRPr lang="en-US" sz="2800" kern="100" dirty="0">
              <a:latin typeface="Times New Roman" panose="02020603050405020304" pitchFamily="18" charset="0"/>
              <a:ea typeface="DFKai-SB" panose="03000509000000000000" pitchFamily="65" charset="-120"/>
            </a:endParaRPr>
          </a:p>
          <a:p>
            <a:pPr indent="12700" algn="just">
              <a:spcBef>
                <a:spcPts val="0"/>
              </a:spcBef>
            </a:pPr>
            <a:r>
              <a:rPr lang="en-US" sz="2800" kern="100" dirty="0">
                <a:latin typeface="Times New Roman" panose="02020603050405020304" pitchFamily="18" charset="0"/>
                <a:ea typeface="DFKai-SB" panose="03000509000000000000" pitchFamily="65" charset="-120"/>
              </a:rPr>
              <a:t>We celebrated the feast day of the Airport on the 10</a:t>
            </a:r>
            <a:r>
              <a:rPr lang="en-US" sz="2800" kern="100" baseline="30000" dirty="0">
                <a:latin typeface="Times New Roman" panose="02020603050405020304" pitchFamily="18" charset="0"/>
                <a:ea typeface="DFKai-SB" panose="03000509000000000000" pitchFamily="65" charset="-120"/>
              </a:rPr>
              <a:t>th</a:t>
            </a:r>
            <a:r>
              <a:rPr lang="en-US" sz="2800" kern="100" dirty="0">
                <a:latin typeface="Times New Roman" panose="02020603050405020304" pitchFamily="18" charset="0"/>
                <a:ea typeface="DFKai-SB" panose="03000509000000000000" pitchFamily="65" charset="-120"/>
              </a:rPr>
              <a:t> of December, 2021. We invited Bishop Stephen, the new bishop of Hong Kong.</a:t>
            </a:r>
            <a:endParaRPr lang="en-US" sz="2800" kern="100" dirty="0">
              <a:latin typeface="Times New Roman" panose="02020603050405020304" pitchFamily="18" charset="0"/>
              <a:ea typeface="PMingLiU" panose="02020500000000000000" pitchFamily="18" charset="-120"/>
            </a:endParaRPr>
          </a:p>
          <a:p>
            <a:pPr indent="12700" algn="just">
              <a:spcBef>
                <a:spcPts val="0"/>
              </a:spcBef>
            </a:pPr>
            <a:endParaRPr lang="en-US" sz="2800" kern="100" dirty="0">
              <a:latin typeface="Times New Roman" panose="02020603050405020304" pitchFamily="18" charset="0"/>
              <a:ea typeface="DFKai-SB" panose="03000509000000000000" pitchFamily="65" charset="-120"/>
            </a:endParaRPr>
          </a:p>
          <a:p>
            <a:pPr indent="12700" algn="just">
              <a:spcBef>
                <a:spcPts val="0"/>
              </a:spcBef>
            </a:pPr>
            <a:r>
              <a:rPr lang="en-US" sz="2800" kern="100" dirty="0">
                <a:latin typeface="Times New Roman" panose="02020603050405020304" pitchFamily="18" charset="0"/>
                <a:ea typeface="DFKai-SB" panose="03000509000000000000" pitchFamily="65" charset="-120"/>
              </a:rPr>
              <a:t>Simbang gabi mass (December 16-23, 2021) was celebrated in preparation for Christmas.</a:t>
            </a:r>
            <a:endParaRPr lang="en-US" sz="2800" kern="100" dirty="0">
              <a:latin typeface="Times New Roman" panose="02020603050405020304" pitchFamily="18" charset="0"/>
              <a:ea typeface="PMingLiU" panose="02020500000000000000" pitchFamily="18" charset="-120"/>
            </a:endParaRPr>
          </a:p>
        </p:txBody>
      </p:sp>
    </p:spTree>
    <p:extLst>
      <p:ext uri="{BB962C8B-B14F-4D97-AF65-F5344CB8AC3E}">
        <p14:creationId xmlns:p14="http://schemas.microsoft.com/office/powerpoint/2010/main" val="357861729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C3D5E00-F8F7-0870-4D17-DF9E517F477A}"/>
              </a:ext>
            </a:extLst>
          </p:cNvPr>
          <p:cNvSpPr>
            <a:spLocks noGrp="1"/>
          </p:cNvSpPr>
          <p:nvPr>
            <p:ph idx="1"/>
          </p:nvPr>
        </p:nvSpPr>
        <p:spPr>
          <a:xfrm>
            <a:off x="94814" y="1259303"/>
            <a:ext cx="8954371" cy="3401021"/>
          </a:xfrm>
        </p:spPr>
        <p:txBody>
          <a:bodyPr>
            <a:noAutofit/>
          </a:bodyPr>
          <a:lstStyle/>
          <a:p>
            <a:pPr indent="12700" algn="just">
              <a:lnSpc>
                <a:spcPct val="125000"/>
              </a:lnSpc>
              <a:spcBef>
                <a:spcPts val="0"/>
              </a:spcBef>
            </a:pPr>
            <a:r>
              <a:rPr lang="en-US" sz="2800" kern="100" dirty="0">
                <a:latin typeface="Times New Roman" panose="02020603050405020304" pitchFamily="18" charset="0"/>
                <a:ea typeface="DFKai-SB" panose="03000509000000000000" pitchFamily="65" charset="-120"/>
              </a:rPr>
              <a:t>2021</a:t>
            </a:r>
            <a:r>
              <a:rPr lang="zh-TW" altLang="en-US" sz="2800" kern="100" dirty="0">
                <a:latin typeface="Times New Roman" panose="02020603050405020304" pitchFamily="18" charset="0"/>
                <a:ea typeface="DFKai-SB" panose="03000509000000000000" pitchFamily="65" charset="-120"/>
              </a:rPr>
              <a:t>年</a:t>
            </a:r>
            <a:r>
              <a:rPr lang="en-US" sz="2800" kern="100" dirty="0">
                <a:latin typeface="Times New Roman" panose="02020603050405020304" pitchFamily="18" charset="0"/>
                <a:ea typeface="DFKai-SB" panose="03000509000000000000" pitchFamily="65" charset="-120"/>
              </a:rPr>
              <a:t>12</a:t>
            </a:r>
            <a:r>
              <a:rPr lang="zh-TW" altLang="en-US" sz="2800" kern="100" dirty="0">
                <a:latin typeface="Times New Roman" panose="02020603050405020304" pitchFamily="18" charset="0"/>
                <a:ea typeface="DFKai-SB" panose="03000509000000000000" pitchFamily="65" charset="-120"/>
              </a:rPr>
              <a:t>月</a:t>
            </a:r>
            <a:r>
              <a:rPr lang="en-US" sz="2800" kern="100" dirty="0">
                <a:latin typeface="Times New Roman" panose="02020603050405020304" pitchFamily="18" charset="0"/>
                <a:ea typeface="DFKai-SB" panose="03000509000000000000" pitchFamily="65" charset="-120"/>
              </a:rPr>
              <a:t>27</a:t>
            </a:r>
            <a:r>
              <a:rPr lang="zh-TW" altLang="en-US" sz="2800" kern="100" dirty="0">
                <a:latin typeface="Times New Roman" panose="02020603050405020304" pitchFamily="18" charset="0"/>
                <a:ea typeface="DFKai-SB" panose="03000509000000000000" pitchFamily="65" charset="-120"/>
              </a:rPr>
              <a:t>日邀得湯漢樞機主禮，菲律賓傳教</a:t>
            </a:r>
            <a:r>
              <a:rPr lang="en-US" sz="2800" kern="100" dirty="0">
                <a:latin typeface="Times New Roman" panose="02020603050405020304" pitchFamily="18" charset="0"/>
                <a:ea typeface="DFKai-SB" panose="03000509000000000000" pitchFamily="65" charset="-120"/>
              </a:rPr>
              <a:t>500</a:t>
            </a:r>
            <a:r>
              <a:rPr lang="zh-TW" altLang="en-US" sz="2800" kern="100" dirty="0">
                <a:latin typeface="Times New Roman" panose="02020603050405020304" pitchFamily="18" charset="0"/>
                <a:ea typeface="DFKai-SB" panose="03000509000000000000" pitchFamily="65" charset="-120"/>
              </a:rPr>
              <a:t>周年感恩祭</a:t>
            </a:r>
            <a:r>
              <a:rPr lang="en-US" sz="2800" kern="100" dirty="0">
                <a:latin typeface="Times New Roman" panose="02020603050405020304" pitchFamily="18" charset="0"/>
                <a:ea typeface="DFKai-SB" panose="03000509000000000000" pitchFamily="65" charset="-120"/>
              </a:rPr>
              <a:t>2022</a:t>
            </a:r>
            <a:r>
              <a:rPr lang="zh-TW" altLang="en-US" sz="2800" kern="100" dirty="0">
                <a:latin typeface="Times New Roman" panose="02020603050405020304" pitchFamily="18" charset="0"/>
                <a:ea typeface="DFKai-SB" panose="03000509000000000000" pitchFamily="65" charset="-120"/>
              </a:rPr>
              <a:t>年</a:t>
            </a:r>
            <a:r>
              <a:rPr lang="en-US" sz="2800" kern="100" dirty="0">
                <a:latin typeface="Times New Roman" panose="02020603050405020304" pitchFamily="18" charset="0"/>
                <a:ea typeface="DFKai-SB" panose="03000509000000000000" pitchFamily="65" charset="-120"/>
              </a:rPr>
              <a:t>5</a:t>
            </a:r>
            <a:r>
              <a:rPr lang="zh-TW" altLang="en-US" sz="2800" kern="100" dirty="0">
                <a:latin typeface="Times New Roman" panose="02020603050405020304" pitchFamily="18" charset="0"/>
                <a:ea typeface="DFKai-SB" panose="03000509000000000000" pitchFamily="65" charset="-120"/>
              </a:rPr>
              <a:t>月</a:t>
            </a:r>
            <a:r>
              <a:rPr lang="en-US" sz="2800" kern="100" dirty="0">
                <a:latin typeface="Times New Roman" panose="02020603050405020304" pitchFamily="18" charset="0"/>
                <a:ea typeface="DFKai-SB" panose="03000509000000000000" pitchFamily="65" charset="-120"/>
              </a:rPr>
              <a:t>29</a:t>
            </a:r>
            <a:r>
              <a:rPr lang="zh-TW" altLang="en-US" sz="2800" kern="100" dirty="0">
                <a:latin typeface="Times New Roman" panose="02020603050405020304" pitchFamily="18" charset="0"/>
                <a:ea typeface="DFKai-SB" panose="03000509000000000000" pitchFamily="65" charset="-120"/>
              </a:rPr>
              <a:t>日為本堂區主保瞻禮日。當天下午</a:t>
            </a:r>
            <a:r>
              <a:rPr lang="en-US" sz="2800" kern="100" dirty="0">
                <a:latin typeface="Times New Roman" panose="02020603050405020304" pitchFamily="18" charset="0"/>
                <a:ea typeface="DFKai-SB" panose="03000509000000000000" pitchFamily="65" charset="-120"/>
              </a:rPr>
              <a:t>4</a:t>
            </a:r>
            <a:r>
              <a:rPr lang="zh-TW" altLang="en-US" sz="2800" kern="100" dirty="0">
                <a:latin typeface="Times New Roman" panose="02020603050405020304" pitchFamily="18" charset="0"/>
                <a:ea typeface="DFKai-SB" panose="03000509000000000000" pitchFamily="65" charset="-120"/>
              </a:rPr>
              <a:t>時在東涌天主教小學禮堂舉行雙語主保瞻禮感恩祭及入門聖事</a:t>
            </a:r>
            <a:r>
              <a:rPr lang="en-US" sz="2800" kern="100" dirty="0">
                <a:latin typeface="Times New Roman" panose="02020603050405020304" pitchFamily="18" charset="0"/>
                <a:ea typeface="DFKai-SB" panose="03000509000000000000" pitchFamily="65" charset="-120"/>
              </a:rPr>
              <a:t>(24</a:t>
            </a:r>
            <a:r>
              <a:rPr lang="zh-TW" altLang="en-US" sz="2800" kern="100" dirty="0">
                <a:latin typeface="Times New Roman" panose="02020603050405020304" pitchFamily="18" charset="0"/>
                <a:ea typeface="DFKai-SB" panose="03000509000000000000" pitchFamily="65" charset="-120"/>
              </a:rPr>
              <a:t>位</a:t>
            </a:r>
            <a:r>
              <a:rPr lang="en-US" sz="2800" kern="100" dirty="0">
                <a:latin typeface="Times New Roman" panose="02020603050405020304" pitchFamily="18" charset="0"/>
                <a:ea typeface="DFKai-SB" panose="03000509000000000000" pitchFamily="65" charset="-120"/>
              </a:rPr>
              <a:t>)</a:t>
            </a:r>
            <a:r>
              <a:rPr lang="zh-TW" altLang="en-US" sz="2800" kern="100" dirty="0">
                <a:latin typeface="Times New Roman" panose="02020603050405020304" pitchFamily="18" charset="0"/>
                <a:ea typeface="DFKai-SB" panose="03000509000000000000" pitchFamily="65" charset="-120"/>
              </a:rPr>
              <a:t>；並邀請湯漢樞機主禮。</a:t>
            </a:r>
            <a:endParaRPr lang="en-US" altLang="zh-TW" sz="2800" kern="100" dirty="0">
              <a:latin typeface="Times New Roman" panose="02020603050405020304" pitchFamily="18" charset="0"/>
              <a:ea typeface="DFKai-SB" panose="03000509000000000000" pitchFamily="65" charset="-120"/>
            </a:endParaRPr>
          </a:p>
          <a:p>
            <a:pPr indent="12700" algn="just">
              <a:lnSpc>
                <a:spcPct val="125000"/>
              </a:lnSpc>
              <a:spcBef>
                <a:spcPts val="0"/>
              </a:spcBef>
            </a:pPr>
            <a:endParaRPr lang="en-US" sz="2800" kern="100" dirty="0">
              <a:latin typeface="Times New Roman" panose="02020603050405020304" pitchFamily="18" charset="0"/>
              <a:ea typeface="DFKai-SB" panose="03000509000000000000" pitchFamily="65" charset="-120"/>
            </a:endParaRPr>
          </a:p>
          <a:p>
            <a:pPr indent="12700" algn="just">
              <a:spcBef>
                <a:spcPts val="0"/>
              </a:spcBef>
            </a:pPr>
            <a:r>
              <a:rPr lang="en-US" sz="2800" kern="100" dirty="0">
                <a:latin typeface="Times New Roman" panose="02020603050405020304" pitchFamily="18" charset="0"/>
                <a:ea typeface="DFKai-SB" panose="03000509000000000000" pitchFamily="65" charset="-120"/>
              </a:rPr>
              <a:t>Cardinal John Tong joined us in celebrating the 500</a:t>
            </a:r>
            <a:r>
              <a:rPr lang="en-US" sz="2800" kern="100" baseline="30000" dirty="0">
                <a:latin typeface="Times New Roman" panose="02020603050405020304" pitchFamily="18" charset="0"/>
                <a:ea typeface="DFKai-SB" panose="03000509000000000000" pitchFamily="65" charset="-120"/>
              </a:rPr>
              <a:t>th</a:t>
            </a:r>
            <a:r>
              <a:rPr lang="en-US" sz="2800" kern="100" dirty="0">
                <a:latin typeface="Times New Roman" panose="02020603050405020304" pitchFamily="18" charset="0"/>
                <a:ea typeface="DFKai-SB" panose="03000509000000000000" pitchFamily="65" charset="-120"/>
              </a:rPr>
              <a:t> year of Christianity in Philippines on the 27th of December 2021.</a:t>
            </a:r>
            <a:endParaRPr lang="en-US" sz="2800" kern="100" dirty="0">
              <a:latin typeface="Times New Roman" panose="02020603050405020304" pitchFamily="18" charset="0"/>
              <a:ea typeface="PMingLiU" panose="02020500000000000000" pitchFamily="18" charset="-120"/>
            </a:endParaRPr>
          </a:p>
          <a:p>
            <a:pPr indent="12700" algn="just">
              <a:spcBef>
                <a:spcPts val="0"/>
              </a:spcBef>
            </a:pPr>
            <a:r>
              <a:rPr lang="en-US" sz="2800" kern="100" dirty="0">
                <a:latin typeface="Times New Roman" panose="02020603050405020304" pitchFamily="18" charset="0"/>
                <a:ea typeface="DFKai-SB" panose="03000509000000000000" pitchFamily="65" charset="-120"/>
              </a:rPr>
              <a:t>Parish feast day was celebrated on the 29th of May, 2022. There were 24 of our brothers and sisters received Baptism. The main celebrant for the Liturgy was Cardinal John Tong</a:t>
            </a:r>
            <a:endParaRPr lang="en-US" sz="2800" kern="100" dirty="0">
              <a:latin typeface="Times New Roman" panose="02020603050405020304" pitchFamily="18" charset="0"/>
              <a:ea typeface="PMingLiU" panose="02020500000000000000" pitchFamily="18" charset="-120"/>
            </a:endParaRPr>
          </a:p>
        </p:txBody>
      </p:sp>
      <p:sp>
        <p:nvSpPr>
          <p:cNvPr id="5" name="Title 1">
            <a:extLst>
              <a:ext uri="{FF2B5EF4-FFF2-40B4-BE49-F238E27FC236}">
                <a16:creationId xmlns:a16="http://schemas.microsoft.com/office/drawing/2014/main" id="{01C099BB-7859-9333-B00F-5B7DCD6683A0}"/>
              </a:ext>
            </a:extLst>
          </p:cNvPr>
          <p:cNvSpPr txBox="1">
            <a:spLocks/>
          </p:cNvSpPr>
          <p:nvPr/>
        </p:nvSpPr>
        <p:spPr>
          <a:xfrm>
            <a:off x="101166" y="41565"/>
            <a:ext cx="8291434" cy="1008460"/>
          </a:xfrm>
          <a:prstGeom prst="rect">
            <a:avLst/>
          </a:prstGeom>
        </p:spPr>
        <p:txBody>
          <a:bodyPr vert="horz" lIns="91440" tIns="45720" rIns="91440" bIns="45720" rtlCol="0" anchor="t">
            <a:noAutofit/>
          </a:bodyPr>
          <a:lstStyle>
            <a:lvl1pPr algn="l" defTabSz="685800" rtl="0" eaLnBrk="1" latinLnBrk="0" hangingPunct="1">
              <a:lnSpc>
                <a:spcPct val="95000"/>
              </a:lnSpc>
              <a:spcBef>
                <a:spcPct val="0"/>
              </a:spcBef>
              <a:buNone/>
              <a:defRPr sz="3150" kern="1200" spc="-38" baseline="0">
                <a:solidFill>
                  <a:schemeClr val="tx1"/>
                </a:solidFill>
                <a:latin typeface="+mj-lt"/>
                <a:ea typeface="+mj-ea"/>
                <a:cs typeface="+mj-cs"/>
              </a:defRPr>
            </a:lvl1pPr>
          </a:lstStyle>
          <a:p>
            <a:r>
              <a:rPr lang="zh-TW" altLang="en-US" sz="4200" b="1" kern="100">
                <a:latin typeface="Times New Roman" panose="02020603050405020304" pitchFamily="18" charset="0"/>
                <a:ea typeface="DFKai-SB" panose="03000509000000000000" pitchFamily="65" charset="-120"/>
              </a:rPr>
              <a:t>禮儀</a:t>
            </a:r>
            <a:r>
              <a:rPr lang="en-US" altLang="zh-TW" sz="4200" b="1" kern="100">
                <a:latin typeface="Times New Roman" panose="02020603050405020304" pitchFamily="18" charset="0"/>
                <a:ea typeface="DFKai-SB" panose="03000509000000000000" pitchFamily="65" charset="-120"/>
              </a:rPr>
              <a:t> </a:t>
            </a:r>
            <a:r>
              <a:rPr lang="en-US" sz="4200" b="1" kern="100">
                <a:latin typeface="Times New Roman" panose="02020603050405020304" pitchFamily="18" charset="0"/>
                <a:ea typeface="DFKai-SB" panose="03000509000000000000" pitchFamily="65" charset="-120"/>
              </a:rPr>
              <a:t>Liturgy</a:t>
            </a:r>
            <a:br>
              <a:rPr lang="en-US" sz="4200" kern="100">
                <a:latin typeface="Times New Roman" panose="02020603050405020304" pitchFamily="18" charset="0"/>
                <a:ea typeface="PMingLiU" panose="02020500000000000000" pitchFamily="18" charset="-120"/>
              </a:rPr>
            </a:br>
            <a:endParaRPr lang="en-US" sz="4200" dirty="0"/>
          </a:p>
        </p:txBody>
      </p:sp>
    </p:spTree>
    <p:extLst>
      <p:ext uri="{BB962C8B-B14F-4D97-AF65-F5344CB8AC3E}">
        <p14:creationId xmlns:p14="http://schemas.microsoft.com/office/powerpoint/2010/main" val="637406956"/>
      </p:ext>
    </p:extLst>
  </p:cSld>
  <p:clrMapOvr>
    <a:masterClrMapping/>
  </p:clrMapOvr>
</p:sld>
</file>

<file path=ppt/theme/theme1.xml><?xml version="1.0" encoding="utf-8"?>
<a:theme xmlns:a="http://schemas.openxmlformats.org/drawingml/2006/main" name="PrismaticVTI">
  <a:themeElements>
    <a:clrScheme name="Prismatic">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rismatic">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272451-D558-4710-AF52-0EC1BD4C42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B19C5C-61AD-4793-BB9D-6401AD34A775}">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93076797-8467-41BB-91A7-9AE8328A6850}">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117</TotalTime>
  <Words>1254</Words>
  <Application>Microsoft Macintosh PowerPoint</Application>
  <PresentationFormat>On-screen Show (4:3)</PresentationFormat>
  <Paragraphs>76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DFKai-SB</vt:lpstr>
      <vt:lpstr>Aharoni</vt:lpstr>
      <vt:lpstr>Arial</vt:lpstr>
      <vt:lpstr>Avenir Next LT Pro</vt:lpstr>
      <vt:lpstr>Calibri</vt:lpstr>
      <vt:lpstr>Times New Roman</vt:lpstr>
      <vt:lpstr>PrismaticVTI</vt:lpstr>
      <vt:lpstr>PowerPoint Presentation</vt:lpstr>
      <vt:lpstr>序言 Introduction</vt:lpstr>
      <vt:lpstr>PowerPoint Presentation</vt:lpstr>
      <vt:lpstr>PowerPoint Presentation</vt:lpstr>
      <vt:lpstr>堂區活動 Parish Activities </vt:lpstr>
      <vt:lpstr>PowerPoint Presentation</vt:lpstr>
      <vt:lpstr>PowerPoint Presentation</vt:lpstr>
      <vt:lpstr>禮儀 Liturgy </vt:lpstr>
      <vt:lpstr>PowerPoint Presentation</vt:lpstr>
      <vt:lpstr>PowerPoint Presentation</vt:lpstr>
      <vt:lpstr>信仰培育 Faith Formation </vt:lpstr>
      <vt:lpstr>在疫情期間愛德工作 Pandemic Charity</vt:lpstr>
      <vt:lpstr>PowerPoint Presentation</vt:lpstr>
      <vt:lpstr>謝謝 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visitationparishlantau@gmail.com</dc:creator>
  <cp:lastModifiedBy>Jackie Holt</cp:lastModifiedBy>
  <cp:revision>13</cp:revision>
  <dcterms:created xsi:type="dcterms:W3CDTF">2022-07-14T10:19:32Z</dcterms:created>
  <dcterms:modified xsi:type="dcterms:W3CDTF">2022-08-03T15:54:36Z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